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81" r:id="rId6"/>
    <p:sldId id="280" r:id="rId7"/>
    <p:sldId id="283" r:id="rId8"/>
    <p:sldId id="294" r:id="rId9"/>
    <p:sldId id="288" r:id="rId10"/>
    <p:sldId id="287" r:id="rId11"/>
    <p:sldId id="293" r:id="rId12"/>
    <p:sldId id="289" r:id="rId13"/>
    <p:sldId id="290" r:id="rId14"/>
    <p:sldId id="295" r:id="rId15"/>
    <p:sldId id="291" r:id="rId16"/>
    <p:sldId id="292" r:id="rId17"/>
    <p:sldId id="267" r:id="rId18"/>
    <p:sldId id="275" r:id="rId19"/>
    <p:sldId id="276" r:id="rId20"/>
    <p:sldId id="277" r:id="rId21"/>
    <p:sldId id="278" r:id="rId22"/>
    <p:sldId id="274" r:id="rId23"/>
    <p:sldId id="26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18E"/>
    <a:srgbClr val="CAE9EA"/>
    <a:srgbClr val="190771"/>
    <a:srgbClr val="9FAEAF"/>
    <a:srgbClr val="0B0333"/>
    <a:srgbClr val="160565"/>
    <a:srgbClr val="FF6161"/>
    <a:srgbClr val="FF6969"/>
    <a:srgbClr val="9AC87A"/>
    <a:srgbClr val="FF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9E2001-9803-477B-882E-C5C260C024BC}" type="doc">
      <dgm:prSet loTypeId="urn:microsoft.com/office/officeart/2005/8/layout/default#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D5260EF7-E274-453C-903B-3EEA2850D785}">
      <dgm:prSet phldrT="[Текст]" custT="1"/>
      <dgm:spPr>
        <a:solidFill>
          <a:srgbClr val="0B0333">
            <a:alpha val="99000"/>
          </a:srgbClr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Модели машинного обучения и нейронные сети: логистическая регрессия, метод опорных векторов, случайный лес, градиентный </a:t>
          </a:r>
          <a:r>
            <a:rPr lang="ru-RU" sz="1600" dirty="0" err="1">
              <a:latin typeface="Arial" panose="020B0604020202020204" pitchFamily="34" charset="0"/>
              <a:cs typeface="Arial" panose="020B0604020202020204" pitchFamily="34" charset="0"/>
            </a:rPr>
            <a:t>бустинг</a:t>
          </a:r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LSTM </a:t>
          </a:r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 </a:t>
          </a:r>
          <a:r>
            <a:rPr lang="en-US" sz="1600" dirty="0">
              <a:latin typeface="Arial" panose="020B0604020202020204" pitchFamily="34" charset="0"/>
              <a:cs typeface="Arial" panose="020B0604020202020204" pitchFamily="34" charset="0"/>
            </a:rPr>
            <a:t>GRU.</a:t>
          </a:r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C3B640-513A-47EB-9711-74D56A768FD5}" type="parTrans" cxnId="{27C709F4-075A-47F1-9B2B-0E60561882B1}">
      <dgm:prSet/>
      <dgm:spPr/>
      <dgm:t>
        <a:bodyPr/>
        <a:lstStyle/>
        <a:p>
          <a:endParaRPr lang="ru-RU"/>
        </a:p>
      </dgm:t>
    </dgm:pt>
    <dgm:pt modelId="{5B856083-004B-45F8-AF6C-15EA468696EF}" type="sibTrans" cxnId="{27C709F4-075A-47F1-9B2B-0E60561882B1}">
      <dgm:prSet/>
      <dgm:spPr/>
      <dgm:t>
        <a:bodyPr/>
        <a:lstStyle/>
        <a:p>
          <a:endParaRPr lang="ru-RU"/>
        </a:p>
      </dgm:t>
    </dgm:pt>
    <dgm:pt modelId="{D832BBFA-D10C-45B1-8E67-8DC02DA10D46}">
      <dgm:prSet phldrT="[Текст]" custT="1"/>
      <dgm:spPr>
        <a:solidFill>
          <a:srgbClr val="0B0333"/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>
              <a:latin typeface="Arial" panose="020B0604020202020204" pitchFamily="34" charset="0"/>
              <a:cs typeface="Arial" panose="020B0604020202020204" pitchFamily="34" charset="0"/>
            </a:rPr>
            <a:t>Векторизация текста и бинаризация меток</a:t>
          </a:r>
        </a:p>
      </dgm:t>
    </dgm:pt>
    <dgm:pt modelId="{E6F1CE12-3C1A-494B-9345-29109184A1E8}" type="parTrans" cxnId="{8AD9B7C0-1E16-4E22-BD66-F5B0776F4AFB}">
      <dgm:prSet/>
      <dgm:spPr/>
      <dgm:t>
        <a:bodyPr/>
        <a:lstStyle/>
        <a:p>
          <a:endParaRPr lang="ru-RU"/>
        </a:p>
      </dgm:t>
    </dgm:pt>
    <dgm:pt modelId="{AB72538D-855D-436C-A91C-FAE5CDD34AA1}" type="sibTrans" cxnId="{8AD9B7C0-1E16-4E22-BD66-F5B0776F4AFB}">
      <dgm:prSet/>
      <dgm:spPr/>
      <dgm:t>
        <a:bodyPr/>
        <a:lstStyle/>
        <a:p>
          <a:endParaRPr lang="ru-RU"/>
        </a:p>
      </dgm:t>
    </dgm:pt>
    <dgm:pt modelId="{DB79C080-B784-4AB1-A0E9-DCC32E402C7F}">
      <dgm:prSet phldrT="[Текст]" custT="1"/>
      <dgm:spPr>
        <a:solidFill>
          <a:srgbClr val="0B0333"/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latin typeface="Arial" panose="020B0604020202020204" pitchFamily="34" charset="0"/>
              <a:cs typeface="Arial" panose="020B0604020202020204" pitchFamily="34" charset="0"/>
            </a:rPr>
            <a:t>Метрики оценки качества классификации: </a:t>
          </a:r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F1, precision, recall.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A9D608-3948-4CFE-8DED-EAF5AC8896E6}" type="parTrans" cxnId="{FECE1F69-4132-46BD-B860-E049F888C865}">
      <dgm:prSet/>
      <dgm:spPr/>
      <dgm:t>
        <a:bodyPr/>
        <a:lstStyle/>
        <a:p>
          <a:endParaRPr lang="ru-RU"/>
        </a:p>
      </dgm:t>
    </dgm:pt>
    <dgm:pt modelId="{284A6849-F146-45BC-841B-448DDBB28E4F}" type="sibTrans" cxnId="{FECE1F69-4132-46BD-B860-E049F888C865}">
      <dgm:prSet/>
      <dgm:spPr/>
      <dgm:t>
        <a:bodyPr/>
        <a:lstStyle/>
        <a:p>
          <a:endParaRPr lang="ru-RU"/>
        </a:p>
      </dgm:t>
    </dgm:pt>
    <dgm:pt modelId="{3DB18145-F29C-4DA9-A571-B2FB1FAFC2D4}">
      <dgm:prSet phldrT="[Текст]" custT="1"/>
      <dgm:spPr>
        <a:solidFill>
          <a:srgbClr val="0B0333"/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Обработка естественного языка: регулярные выражения для очистки текста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очистка текста от стоп-слов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ru-RU" sz="1800" dirty="0" err="1">
              <a:latin typeface="Arial" panose="020B0604020202020204" pitchFamily="34" charset="0"/>
              <a:cs typeface="Arial" panose="020B0604020202020204" pitchFamily="34" charset="0"/>
            </a:rPr>
            <a:t>токенизация</a:t>
          </a:r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ru-RU" sz="1800" dirty="0" err="1">
              <a:latin typeface="Arial" panose="020B0604020202020204" pitchFamily="34" charset="0"/>
              <a:cs typeface="Arial" panose="020B0604020202020204" pitchFamily="34" charset="0"/>
            </a:rPr>
            <a:t>стемминг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ru-RU" sz="1800" dirty="0" err="1">
              <a:latin typeface="Arial" panose="020B0604020202020204" pitchFamily="34" charset="0"/>
              <a:cs typeface="Arial" panose="020B0604020202020204" pitchFamily="34" charset="0"/>
            </a:rPr>
            <a:t>лемматизация</a:t>
          </a:r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924960-FB50-4D1A-9585-2BC71259B120}" type="parTrans" cxnId="{6346C422-CC61-49FA-A3F5-E0F11C788C20}">
      <dgm:prSet/>
      <dgm:spPr/>
      <dgm:t>
        <a:bodyPr/>
        <a:lstStyle/>
        <a:p>
          <a:endParaRPr lang="ru-RU"/>
        </a:p>
      </dgm:t>
    </dgm:pt>
    <dgm:pt modelId="{D0FBB988-287E-41C7-8E5D-A0641108AD87}" type="sibTrans" cxnId="{6346C422-CC61-49FA-A3F5-E0F11C788C20}">
      <dgm:prSet/>
      <dgm:spPr/>
      <dgm:t>
        <a:bodyPr/>
        <a:lstStyle/>
        <a:p>
          <a:endParaRPr lang="ru-RU"/>
        </a:p>
      </dgm:t>
    </dgm:pt>
    <dgm:pt modelId="{BF6DC06A-E1F9-42B5-BF4D-7A995AF67EF1}" type="pres">
      <dgm:prSet presAssocID="{B39E2001-9803-477B-882E-C5C260C024BC}" presName="diagram" presStyleCnt="0">
        <dgm:presLayoutVars>
          <dgm:dir/>
          <dgm:resizeHandles val="exact"/>
        </dgm:presLayoutVars>
      </dgm:prSet>
      <dgm:spPr/>
    </dgm:pt>
    <dgm:pt modelId="{B062C30A-04DC-4C73-A027-94E5F010E365}" type="pres">
      <dgm:prSet presAssocID="{D5260EF7-E274-453C-903B-3EEA2850D785}" presName="node" presStyleLbl="node1" presStyleIdx="0" presStyleCnt="4" custScaleX="126078" custLinFactY="15133" custLinFactNeighborX="2710" custLinFactNeighborY="100000">
        <dgm:presLayoutVars>
          <dgm:bulletEnabled val="1"/>
        </dgm:presLayoutVars>
      </dgm:prSet>
      <dgm:spPr/>
    </dgm:pt>
    <dgm:pt modelId="{4834BB87-4F70-4AB7-A17C-A40E360AAEE8}" type="pres">
      <dgm:prSet presAssocID="{5B856083-004B-45F8-AF6C-15EA468696EF}" presName="sibTrans" presStyleCnt="0"/>
      <dgm:spPr/>
    </dgm:pt>
    <dgm:pt modelId="{84045E9B-6944-41B6-B9AC-C641DD2AED3D}" type="pres">
      <dgm:prSet presAssocID="{D832BBFA-D10C-45B1-8E67-8DC02DA10D46}" presName="node" presStyleLbl="node1" presStyleIdx="1" presStyleCnt="4" custScaleX="128646" custLinFactNeighborX="1901" custLinFactNeighborY="7991">
        <dgm:presLayoutVars>
          <dgm:bulletEnabled val="1"/>
        </dgm:presLayoutVars>
      </dgm:prSet>
      <dgm:spPr/>
    </dgm:pt>
    <dgm:pt modelId="{DE794A2C-EA2B-4C2B-9B74-0B20065E3B68}" type="pres">
      <dgm:prSet presAssocID="{AB72538D-855D-436C-A91C-FAE5CDD34AA1}" presName="sibTrans" presStyleCnt="0"/>
      <dgm:spPr/>
    </dgm:pt>
    <dgm:pt modelId="{0D2F6163-5965-4917-B9F0-1A8DB47AE9BD}" type="pres">
      <dgm:prSet presAssocID="{DB79C080-B784-4AB1-A0E9-DCC32E402C7F}" presName="node" presStyleLbl="node1" presStyleIdx="2" presStyleCnt="4" custScaleX="126068" custLinFactX="35978" custLinFactNeighborX="100000" custLinFactNeighborY="-665">
        <dgm:presLayoutVars>
          <dgm:bulletEnabled val="1"/>
        </dgm:presLayoutVars>
      </dgm:prSet>
      <dgm:spPr/>
    </dgm:pt>
    <dgm:pt modelId="{09934BC9-CDE5-4DBF-A5C4-39CAE4D35C7C}" type="pres">
      <dgm:prSet presAssocID="{284A6849-F146-45BC-841B-448DDBB28E4F}" presName="sibTrans" presStyleCnt="0"/>
      <dgm:spPr/>
    </dgm:pt>
    <dgm:pt modelId="{A66415DE-0D32-4B43-B5A1-F73DEE18CA13}" type="pres">
      <dgm:prSet presAssocID="{3DB18145-F29C-4DA9-A571-B2FB1FAFC2D4}" presName="node" presStyleLbl="node1" presStyleIdx="3" presStyleCnt="4" custScaleX="124517" custLinFactX="-33971" custLinFactY="-9338" custLinFactNeighborX="-100000" custLinFactNeighborY="-100000">
        <dgm:presLayoutVars>
          <dgm:bulletEnabled val="1"/>
        </dgm:presLayoutVars>
      </dgm:prSet>
      <dgm:spPr/>
    </dgm:pt>
  </dgm:ptLst>
  <dgm:cxnLst>
    <dgm:cxn modelId="{84E61B0E-AB28-4BA4-AA3A-3137354984DA}" type="presOf" srcId="{D832BBFA-D10C-45B1-8E67-8DC02DA10D46}" destId="{84045E9B-6944-41B6-B9AC-C641DD2AED3D}" srcOrd="0" destOrd="0" presId="urn:microsoft.com/office/officeart/2005/8/layout/default#6"/>
    <dgm:cxn modelId="{6346C422-CC61-49FA-A3F5-E0F11C788C20}" srcId="{B39E2001-9803-477B-882E-C5C260C024BC}" destId="{3DB18145-F29C-4DA9-A571-B2FB1FAFC2D4}" srcOrd="3" destOrd="0" parTransId="{D8924960-FB50-4D1A-9585-2BC71259B120}" sibTransId="{D0FBB988-287E-41C7-8E5D-A0641108AD87}"/>
    <dgm:cxn modelId="{C8465C5D-6E85-4AE7-9803-D425953EFC6B}" type="presOf" srcId="{D5260EF7-E274-453C-903B-3EEA2850D785}" destId="{B062C30A-04DC-4C73-A027-94E5F010E365}" srcOrd="0" destOrd="0" presId="urn:microsoft.com/office/officeart/2005/8/layout/default#6"/>
    <dgm:cxn modelId="{5BC77D42-6FBD-4CB6-9104-E576646AAF58}" type="presOf" srcId="{B39E2001-9803-477B-882E-C5C260C024BC}" destId="{BF6DC06A-E1F9-42B5-BF4D-7A995AF67EF1}" srcOrd="0" destOrd="0" presId="urn:microsoft.com/office/officeart/2005/8/layout/default#6"/>
    <dgm:cxn modelId="{A24D3C66-72C4-4D2D-8954-D7466874F746}" type="presOf" srcId="{DB79C080-B784-4AB1-A0E9-DCC32E402C7F}" destId="{0D2F6163-5965-4917-B9F0-1A8DB47AE9BD}" srcOrd="0" destOrd="0" presId="urn:microsoft.com/office/officeart/2005/8/layout/default#6"/>
    <dgm:cxn modelId="{FECE1F69-4132-46BD-B860-E049F888C865}" srcId="{B39E2001-9803-477B-882E-C5C260C024BC}" destId="{DB79C080-B784-4AB1-A0E9-DCC32E402C7F}" srcOrd="2" destOrd="0" parTransId="{9AA9D608-3948-4CFE-8DED-EAF5AC8896E6}" sibTransId="{284A6849-F146-45BC-841B-448DDBB28E4F}"/>
    <dgm:cxn modelId="{8AD9B7C0-1E16-4E22-BD66-F5B0776F4AFB}" srcId="{B39E2001-9803-477B-882E-C5C260C024BC}" destId="{D832BBFA-D10C-45B1-8E67-8DC02DA10D46}" srcOrd="1" destOrd="0" parTransId="{E6F1CE12-3C1A-494B-9345-29109184A1E8}" sibTransId="{AB72538D-855D-436C-A91C-FAE5CDD34AA1}"/>
    <dgm:cxn modelId="{053F32EC-0185-445E-8A79-37EDD377B436}" type="presOf" srcId="{3DB18145-F29C-4DA9-A571-B2FB1FAFC2D4}" destId="{A66415DE-0D32-4B43-B5A1-F73DEE18CA13}" srcOrd="0" destOrd="0" presId="urn:microsoft.com/office/officeart/2005/8/layout/default#6"/>
    <dgm:cxn modelId="{27C709F4-075A-47F1-9B2B-0E60561882B1}" srcId="{B39E2001-9803-477B-882E-C5C260C024BC}" destId="{D5260EF7-E274-453C-903B-3EEA2850D785}" srcOrd="0" destOrd="0" parTransId="{4AC3B640-513A-47EB-9711-74D56A768FD5}" sibTransId="{5B856083-004B-45F8-AF6C-15EA468696EF}"/>
    <dgm:cxn modelId="{E4A071EF-8B83-450B-9C76-2798F0E31318}" type="presParOf" srcId="{BF6DC06A-E1F9-42B5-BF4D-7A995AF67EF1}" destId="{B062C30A-04DC-4C73-A027-94E5F010E365}" srcOrd="0" destOrd="0" presId="urn:microsoft.com/office/officeart/2005/8/layout/default#6"/>
    <dgm:cxn modelId="{5E60E371-F56D-482C-82D3-B2F75D4378B3}" type="presParOf" srcId="{BF6DC06A-E1F9-42B5-BF4D-7A995AF67EF1}" destId="{4834BB87-4F70-4AB7-A17C-A40E360AAEE8}" srcOrd="1" destOrd="0" presId="urn:microsoft.com/office/officeart/2005/8/layout/default#6"/>
    <dgm:cxn modelId="{9C97EEFF-D5BA-42E2-A46B-9B763819918F}" type="presParOf" srcId="{BF6DC06A-E1F9-42B5-BF4D-7A995AF67EF1}" destId="{84045E9B-6944-41B6-B9AC-C641DD2AED3D}" srcOrd="2" destOrd="0" presId="urn:microsoft.com/office/officeart/2005/8/layout/default#6"/>
    <dgm:cxn modelId="{765FCA80-3E9A-42D1-BE40-9A9A5AFB3C8D}" type="presParOf" srcId="{BF6DC06A-E1F9-42B5-BF4D-7A995AF67EF1}" destId="{DE794A2C-EA2B-4C2B-9B74-0B20065E3B68}" srcOrd="3" destOrd="0" presId="urn:microsoft.com/office/officeart/2005/8/layout/default#6"/>
    <dgm:cxn modelId="{9C0942AE-262D-481A-86A0-1BB4AD1B59C2}" type="presParOf" srcId="{BF6DC06A-E1F9-42B5-BF4D-7A995AF67EF1}" destId="{0D2F6163-5965-4917-B9F0-1A8DB47AE9BD}" srcOrd="4" destOrd="0" presId="urn:microsoft.com/office/officeart/2005/8/layout/default#6"/>
    <dgm:cxn modelId="{B05331BB-7646-4BC7-9263-9FC44692D271}" type="presParOf" srcId="{BF6DC06A-E1F9-42B5-BF4D-7A995AF67EF1}" destId="{09934BC9-CDE5-4DBF-A5C4-39CAE4D35C7C}" srcOrd="5" destOrd="0" presId="urn:microsoft.com/office/officeart/2005/8/layout/default#6"/>
    <dgm:cxn modelId="{6F4E2E49-B55F-41CD-8C34-156C233CA792}" type="presParOf" srcId="{BF6DC06A-E1F9-42B5-BF4D-7A995AF67EF1}" destId="{A66415DE-0D32-4B43-B5A1-F73DEE18CA13}" srcOrd="6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2C30A-04DC-4C73-A027-94E5F010E365}">
      <dsp:nvSpPr>
        <dsp:cNvPr id="0" name=""/>
        <dsp:cNvSpPr/>
      </dsp:nvSpPr>
      <dsp:spPr>
        <a:xfrm>
          <a:off x="517606" y="2525005"/>
          <a:ext cx="4605996" cy="2191974"/>
        </a:xfrm>
        <a:prstGeom prst="rect">
          <a:avLst/>
        </a:prstGeom>
        <a:solidFill>
          <a:srgbClr val="0B0333">
            <a:alpha val="99000"/>
          </a:srgb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Модели машинного обучения и нейронные сети: логистическая регрессия, метод опорных векторов, случайный лес, градиентный </a:t>
          </a:r>
          <a:r>
            <a:rPr lang="ru-RU" sz="1600" kern="1200" dirty="0" err="1">
              <a:latin typeface="Arial" panose="020B0604020202020204" pitchFamily="34" charset="0"/>
              <a:cs typeface="Arial" panose="020B0604020202020204" pitchFamily="34" charset="0"/>
            </a:rPr>
            <a:t>бустинг</a:t>
          </a: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LSTM </a:t>
          </a: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 </a:t>
          </a:r>
          <a:r>
            <a:rPr lang="en-US" sz="1600" kern="1200" dirty="0">
              <a:latin typeface="Arial" panose="020B0604020202020204" pitchFamily="34" charset="0"/>
              <a:cs typeface="Arial" panose="020B0604020202020204" pitchFamily="34" charset="0"/>
            </a:rPr>
            <a:t>GRU.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7606" y="2525005"/>
        <a:ext cx="4605996" cy="2191974"/>
      </dsp:txXfrm>
    </dsp:sp>
    <dsp:sp modelId="{84045E9B-6944-41B6-B9AC-C641DD2AED3D}">
      <dsp:nvSpPr>
        <dsp:cNvPr id="0" name=""/>
        <dsp:cNvSpPr/>
      </dsp:nvSpPr>
      <dsp:spPr>
        <a:xfrm>
          <a:off x="5459377" y="176479"/>
          <a:ext cx="4699813" cy="2191974"/>
        </a:xfrm>
        <a:prstGeom prst="rect">
          <a:avLst/>
        </a:prstGeom>
        <a:solidFill>
          <a:srgbClr val="0B0333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>
              <a:latin typeface="Arial" panose="020B0604020202020204" pitchFamily="34" charset="0"/>
              <a:cs typeface="Arial" panose="020B0604020202020204" pitchFamily="34" charset="0"/>
            </a:rPr>
            <a:t>Векторизация текста и бинаризация меток</a:t>
          </a:r>
        </a:p>
      </dsp:txBody>
      <dsp:txXfrm>
        <a:off x="5459377" y="176479"/>
        <a:ext cx="4699813" cy="2191974"/>
      </dsp:txXfrm>
    </dsp:sp>
    <dsp:sp modelId="{0D2F6163-5965-4917-B9F0-1A8DB47AE9BD}">
      <dsp:nvSpPr>
        <dsp:cNvPr id="0" name=""/>
        <dsp:cNvSpPr/>
      </dsp:nvSpPr>
      <dsp:spPr>
        <a:xfrm>
          <a:off x="5461879" y="2544046"/>
          <a:ext cx="4605631" cy="2191974"/>
        </a:xfrm>
        <a:prstGeom prst="rect">
          <a:avLst/>
        </a:prstGeom>
        <a:solidFill>
          <a:srgbClr val="0B0333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14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latin typeface="Arial" panose="020B0604020202020204" pitchFamily="34" charset="0"/>
              <a:cs typeface="Arial" panose="020B0604020202020204" pitchFamily="34" charset="0"/>
            </a:rPr>
            <a:t>Метрики оценки качества классификации: </a:t>
          </a: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F1, precision, recall.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61879" y="2544046"/>
        <a:ext cx="4605631" cy="2191974"/>
      </dsp:txXfrm>
    </dsp:sp>
    <dsp:sp modelId="{A66415DE-0D32-4B43-B5A1-F73DEE18CA13}">
      <dsp:nvSpPr>
        <dsp:cNvPr id="0" name=""/>
        <dsp:cNvSpPr/>
      </dsp:nvSpPr>
      <dsp:spPr>
        <a:xfrm>
          <a:off x="570816" y="161961"/>
          <a:ext cx="4548968" cy="2191974"/>
        </a:xfrm>
        <a:prstGeom prst="rect">
          <a:avLst/>
        </a:prstGeom>
        <a:solidFill>
          <a:srgbClr val="0B0333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Обработка естественного языка: регулярные выражения для очистки текста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очистка текста от стоп-слов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; </a:t>
          </a:r>
          <a:r>
            <a:rPr lang="ru-RU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токенизация</a:t>
          </a: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ru-RU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стемминг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/</a:t>
          </a:r>
          <a:r>
            <a:rPr lang="ru-RU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лемматизация</a:t>
          </a: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70816" y="161961"/>
        <a:ext cx="4548968" cy="2191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7A9D3-86FC-C541-37F1-2FCAE9FDF7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A48E94-F728-5B42-6DEC-459CDF6827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8F7E42-2F6A-05D2-A52A-D78A735D2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7BC728-E586-46A0-7307-71FF933A0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8D1788-9F64-394B-70B9-C35FABCC4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876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9C29D2-6DAA-4A74-AD66-52E2FDFEF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ECFE67-3A9E-2A45-0988-3E417FBB80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1E9E91-378C-DE27-269D-8CCBE7CB4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805B3E-7E41-7A8D-E940-3EE75DD71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E54047-41CA-AB50-D51B-74BA76DB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28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76949C-F82F-757C-95D0-F2A52AA806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966DE9-5CBE-69FE-A341-9FF08987C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FE62CE-2549-D808-A79A-369FA802E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24F28C-2FD4-9A16-1223-AB0D45A41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5FE699-6C1F-5A63-67E7-28C96CCA0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187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157C9-1878-E29C-7D6D-1FA2CD0C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138770-5B50-5AF2-0136-A0F9084E0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A34290-6736-165D-0051-2FD2E61FC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500C1A-0AB6-2BEB-D74C-FFA7AB84D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EE724C-262C-7AB1-12D4-7AB90F39A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0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9B0A67-58A8-ACFC-8180-6363D9BB6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7276F2-3990-E6EE-3C98-2924B1A4D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442FC8-3A6B-D98F-DE95-E60A15C5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E4DEF3-4DB7-C8D8-B0B2-1CDB949C7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CBF215-3E8C-F72A-9BD9-E451D23B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21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47903-E3A1-2EC6-0031-BCAB221D6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B924F1-F4DD-96F2-3B9F-6D101F8349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1E0240F-2277-DAD5-0EA8-115BCD7B42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E8F0EB-200C-CFCE-9E3E-36E2A5817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C90B6A-F630-F3D5-54A9-E1EED6E40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3A1C7B-C2ED-FD95-6E9C-F711D6497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022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6FAED7-6155-1B00-E4EB-5A8A0E541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17139F3-E7C7-EE78-2AE4-F449A2BEA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ABC139-BBE3-2887-041E-DFBBBD8029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90018B7-DC26-77E2-EE69-DE615D29AD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DDD0A76-799C-4F06-1300-FBCADD4A00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BAE463F-A71B-DB34-D6A2-098493FBE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A7914D-6301-D636-05CA-BEA20B860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F967401-ADBB-2EA1-85E6-D0607BA84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65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B6D903-026F-63FB-8DEF-6DEAAE8C8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091542-2463-BF58-4B86-7B70ACDD9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4E8B6D-2958-8C4D-1112-96596473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27AF10-C115-2BCB-56DC-96F43D2B2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22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FBAE21-2FC6-E1A2-61ED-879D80C03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0253F02-7915-AACC-14F5-EB75FA1B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69FC40-FD54-03FD-971A-57330CE2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0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AC62E-2176-DD27-7F26-C7FF5AD16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AD4E7C-814E-DD4A-672E-93EE97801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B16F60-C78E-81FA-963F-BC481AA44D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2AC9C7-ADFE-1153-452C-3BAC679C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673838-1AA0-941F-BB25-33D0D1F03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704D54-FA7B-40CD-50D5-03A6C6779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73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B84D2-8102-62C1-325F-5E0D17036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117971-6BC3-D377-B686-29994E023E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6ECD958-38CD-1BE2-7B4F-2518608D6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E9FFBF-EB43-5F0A-3987-D1379A440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43FEC7-1606-F68A-C4EE-A710495C2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8A5028-14E4-BAC1-FF08-4CD814F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89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864D05-31B5-9293-CEC6-F8AF7E244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583582-C11A-268D-39ED-E043DD379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50E63B-884F-A00B-78E1-EA5B7A57DD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D85F5-E06E-4655-9C37-623DBC05CCC3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5157C9-EA6C-B315-399E-499952C1EE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170F29-A194-9714-43D4-9607F8B7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BB799-E57B-4794-8AA6-7F310BEA2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38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.svg"/><Relationship Id="rId7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14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png"/><Relationship Id="rId3" Type="http://schemas.openxmlformats.org/officeDocument/2006/relationships/image" Target="../media/image22.sv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image" Target="../media/image21.pn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sv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13.png"/><Relationship Id="rId10" Type="http://schemas.openxmlformats.org/officeDocument/2006/relationships/image" Target="../media/image36.svg"/><Relationship Id="rId4" Type="http://schemas.openxmlformats.org/officeDocument/2006/relationships/image" Target="../media/image24.png"/><Relationship Id="rId9" Type="http://schemas.openxmlformats.org/officeDocument/2006/relationships/image" Target="../media/image35.png"/><Relationship Id="rId14" Type="http://schemas.openxmlformats.org/officeDocument/2006/relationships/image" Target="../media/image40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7" Type="http://schemas.openxmlformats.org/officeDocument/2006/relationships/image" Target="../media/image32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29000">
              <a:srgbClr val="1F0E6C">
                <a:shade val="30000"/>
                <a:satMod val="115000"/>
              </a:srgbClr>
            </a:gs>
            <a:gs pos="53000">
              <a:srgbClr val="1F0E6C">
                <a:shade val="67500"/>
                <a:satMod val="115000"/>
              </a:srgbClr>
            </a:gs>
            <a:gs pos="73000">
              <a:srgbClr val="1F0E6C">
                <a:shade val="100000"/>
                <a:satMod val="115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2EB82F-86B8-D92C-BB0A-3C715AAE145F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E2CAA1-C9A0-1B73-C2D4-76552F82C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252" y="2265628"/>
            <a:ext cx="6293809" cy="1530035"/>
          </a:xfrm>
        </p:spPr>
        <p:txBody>
          <a:bodyPr>
            <a:noAutofit/>
          </a:bodyPr>
          <a:lstStyle/>
          <a:p>
            <a:pPr algn="just"/>
            <a:r>
              <a:rPr lang="ru-RU" sz="26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моделей обработки текста на естественном языке для классификации неструктурированной информации (на примере государственного рубрикатора научно-технической информации)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59A79B36-3742-CC5B-FA2E-8B3F024986F9}"/>
              </a:ext>
            </a:extLst>
          </p:cNvPr>
          <p:cNvSpPr txBox="1">
            <a:spLocks/>
          </p:cNvSpPr>
          <p:nvPr/>
        </p:nvSpPr>
        <p:spPr>
          <a:xfrm>
            <a:off x="742485" y="5513484"/>
            <a:ext cx="5869613" cy="5478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</a:t>
            </a:r>
            <a:r>
              <a:rPr lang="ru-RU" sz="18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r>
              <a:rPr lang="ru-RU" sz="18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Ст. ПМИ4-1 </a:t>
            </a:r>
            <a:r>
              <a:rPr lang="ru-RU" sz="1800" dirty="0" err="1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Поталайнен</a:t>
            </a:r>
            <a:r>
              <a:rPr lang="ru-RU" sz="18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Илья Сергеевич</a:t>
            </a:r>
          </a:p>
          <a:p>
            <a:pPr algn="just"/>
            <a:r>
              <a:rPr lang="ru-RU" sz="18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Научный руководитель</a:t>
            </a:r>
            <a:r>
              <a:rPr lang="ru-RU" sz="18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r>
              <a:rPr lang="ru-RU" sz="18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к.э.н., доцент Крамаренко И.В.</a:t>
            </a:r>
          </a:p>
        </p:txBody>
      </p:sp>
      <p:pic>
        <p:nvPicPr>
          <p:cNvPr id="5" name="Рисунок 4" descr="Изображение выглядит как снимок экрана, Цвет электр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7BC0DF4-1E65-9634-4956-F86985FFF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403" y="964441"/>
            <a:ext cx="5579902" cy="602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7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3519948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«Векторизация»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5B2C43-3D5C-34F5-9DAF-962EDAB1F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2440" y="3374783"/>
            <a:ext cx="962456" cy="962456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9B34E86-7086-04A7-D54B-5B61399C391B}"/>
              </a:ext>
            </a:extLst>
          </p:cNvPr>
          <p:cNvSpPr/>
          <p:nvPr/>
        </p:nvSpPr>
        <p:spPr>
          <a:xfrm>
            <a:off x="5132803" y="1665959"/>
            <a:ext cx="1718595" cy="21059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Векторизация текста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9D42076-A190-EBBD-44A9-A734FBBF35B4}"/>
              </a:ext>
            </a:extLst>
          </p:cNvPr>
          <p:cNvSpPr/>
          <p:nvPr/>
        </p:nvSpPr>
        <p:spPr>
          <a:xfrm>
            <a:off x="5132802" y="4025933"/>
            <a:ext cx="1718595" cy="21059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Бинаризация меток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950EC6CA-F9EE-FD17-2B27-53E1032EA099}"/>
              </a:ext>
            </a:extLst>
          </p:cNvPr>
          <p:cNvSpPr/>
          <p:nvPr/>
        </p:nvSpPr>
        <p:spPr>
          <a:xfrm>
            <a:off x="7698716" y="2632122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CFC3A293-04F9-2423-EEF9-C98EABE48099}"/>
              </a:ext>
            </a:extLst>
          </p:cNvPr>
          <p:cNvSpPr/>
          <p:nvPr/>
        </p:nvSpPr>
        <p:spPr>
          <a:xfrm>
            <a:off x="7698716" y="5100562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132C47-AF98-92F2-8274-F899D9967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29740" y="2236687"/>
            <a:ext cx="1138096" cy="1138096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Шрифт, Графика, символ, логотип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0C5F943-9D2A-1CF6-F206-9BF17C719D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808" y="4087153"/>
            <a:ext cx="1516582" cy="1516582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круг, Графика, снимок экрана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B175099-7286-95CC-0C60-DDDEDA6219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096" y="4648483"/>
            <a:ext cx="1251384" cy="125138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7990B6-0970-80BC-38C9-756DA72493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42440" y="1774353"/>
            <a:ext cx="446429" cy="44642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647DBCE-363A-937D-B241-469B717AF5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42440" y="5590224"/>
            <a:ext cx="446429" cy="446429"/>
          </a:xfrm>
          <a:prstGeom prst="rect">
            <a:avLst/>
          </a:prstGeom>
        </p:spPr>
      </p:pic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0DE9C62-1219-F6B0-2810-2583FEC4A4A6}"/>
              </a:ext>
            </a:extLst>
          </p:cNvPr>
          <p:cNvCxnSpPr>
            <a:cxnSpLocks/>
          </p:cNvCxnSpPr>
          <p:nvPr/>
        </p:nvCxnSpPr>
        <p:spPr>
          <a:xfrm>
            <a:off x="4311171" y="1979863"/>
            <a:ext cx="571759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0DF5BC6C-41FB-E21E-25DC-1A632A26BACE}"/>
              </a:ext>
            </a:extLst>
          </p:cNvPr>
          <p:cNvCxnSpPr>
            <a:cxnSpLocks/>
          </p:cNvCxnSpPr>
          <p:nvPr/>
        </p:nvCxnSpPr>
        <p:spPr>
          <a:xfrm>
            <a:off x="4311171" y="5898530"/>
            <a:ext cx="571759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2A1A141B-3FBB-CA02-1D85-AD0C6398D17C}"/>
              </a:ext>
            </a:extLst>
          </p:cNvPr>
          <p:cNvCxnSpPr>
            <a:cxnSpLocks/>
          </p:cNvCxnSpPr>
          <p:nvPr/>
        </p:nvCxnSpPr>
        <p:spPr>
          <a:xfrm flipV="1">
            <a:off x="3528560" y="2800673"/>
            <a:ext cx="1241560" cy="850382"/>
          </a:xfrm>
          <a:prstGeom prst="bentConnector3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EFEC1174-85F9-BE22-E1E1-BBB2451BA545}"/>
              </a:ext>
            </a:extLst>
          </p:cNvPr>
          <p:cNvCxnSpPr>
            <a:cxnSpLocks/>
          </p:cNvCxnSpPr>
          <p:nvPr/>
        </p:nvCxnSpPr>
        <p:spPr>
          <a:xfrm>
            <a:off x="3528559" y="4000706"/>
            <a:ext cx="1241561" cy="889693"/>
          </a:xfrm>
          <a:prstGeom prst="bentConnector3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 descr="Изображение выглядит как Шрифт, Графика, символ, круг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AB7033E-E15F-7B21-F10A-71DE7E136B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17" y="1979863"/>
            <a:ext cx="985486" cy="98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35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3519948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«Векторизация»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CD9F1FC-CA96-CCB7-909F-8EC3BC6F4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29" y="1884942"/>
            <a:ext cx="10002232" cy="398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70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3519948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«Векторизация»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84A023D-978B-E482-1BC5-CCDA1CC31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284" y="2436916"/>
            <a:ext cx="6469416" cy="13255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2803C20-8085-B84E-742F-75F92A280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284" y="4804141"/>
            <a:ext cx="6469416" cy="873036"/>
          </a:xfrm>
          <a:prstGeom prst="rect">
            <a:avLst/>
          </a:prstGeom>
        </p:spPr>
      </p:pic>
      <p:cxnSp>
        <p:nvCxnSpPr>
          <p:cNvPr id="19" name="Прямая соединительная линия 12">
            <a:extLst>
              <a:ext uri="{FF2B5EF4-FFF2-40B4-BE49-F238E27FC236}">
                <a16:creationId xmlns:a16="http://schemas.microsoft.com/office/drawing/2014/main" id="{9F55952C-0310-DEC4-D126-10CE0B9ED4EA}"/>
              </a:ext>
            </a:extLst>
          </p:cNvPr>
          <p:cNvCxnSpPr>
            <a:cxnSpLocks/>
          </p:cNvCxnSpPr>
          <p:nvPr/>
        </p:nvCxnSpPr>
        <p:spPr>
          <a:xfrm flipV="1">
            <a:off x="3270360" y="2999715"/>
            <a:ext cx="1332000" cy="858570"/>
          </a:xfrm>
          <a:prstGeom prst="bentConnector3">
            <a:avLst>
              <a:gd name="adj1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2">
            <a:extLst>
              <a:ext uri="{FF2B5EF4-FFF2-40B4-BE49-F238E27FC236}">
                <a16:creationId xmlns:a16="http://schemas.microsoft.com/office/drawing/2014/main" id="{76A6ADA8-5F6B-360B-9417-9A5A9BC4189C}"/>
              </a:ext>
            </a:extLst>
          </p:cNvPr>
          <p:cNvCxnSpPr>
            <a:cxnSpLocks/>
          </p:cNvCxnSpPr>
          <p:nvPr/>
        </p:nvCxnSpPr>
        <p:spPr>
          <a:xfrm flipH="1" flipV="1">
            <a:off x="3270360" y="4321764"/>
            <a:ext cx="1332000" cy="858570"/>
          </a:xfrm>
          <a:prstGeom prst="bentConnector3">
            <a:avLst>
              <a:gd name="adj1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>
            <a:extLst>
              <a:ext uri="{FF2B5EF4-FFF2-40B4-BE49-F238E27FC236}">
                <a16:creationId xmlns:a16="http://schemas.microsoft.com/office/drawing/2014/main" id="{9AAD4E40-4F7B-ED70-D389-58ADBBE9BFEC}"/>
              </a:ext>
            </a:extLst>
          </p:cNvPr>
          <p:cNvSpPr/>
          <p:nvPr/>
        </p:nvSpPr>
        <p:spPr>
          <a:xfrm>
            <a:off x="4548080" y="2931115"/>
            <a:ext cx="120650" cy="1206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B10DD96-8B2A-2289-F4B0-45131D7116F6}"/>
              </a:ext>
            </a:extLst>
          </p:cNvPr>
          <p:cNvSpPr/>
          <p:nvPr/>
        </p:nvSpPr>
        <p:spPr>
          <a:xfrm>
            <a:off x="4542035" y="5120009"/>
            <a:ext cx="120650" cy="1206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F3EACE4-0E84-369E-303C-4C51B2657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24102" y="3194782"/>
            <a:ext cx="1709598" cy="170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61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6" y="225088"/>
            <a:ext cx="4552043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«Обучение моделей»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507CB71-C6B1-9393-B5FC-2A9540650D28}"/>
              </a:ext>
            </a:extLst>
          </p:cNvPr>
          <p:cNvSpPr/>
          <p:nvPr/>
        </p:nvSpPr>
        <p:spPr>
          <a:xfrm>
            <a:off x="3292783" y="2330679"/>
            <a:ext cx="1663988" cy="21966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Обучение моделей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1905A31-C0D7-B080-44AF-A27E41A44E65}"/>
              </a:ext>
            </a:extLst>
          </p:cNvPr>
          <p:cNvSpPr/>
          <p:nvPr/>
        </p:nvSpPr>
        <p:spPr>
          <a:xfrm>
            <a:off x="6585566" y="1481266"/>
            <a:ext cx="1663988" cy="21966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Сохранить веса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7E9BC34-86C5-1295-8F00-6316278CB28B}"/>
              </a:ext>
            </a:extLst>
          </p:cNvPr>
          <p:cNvSpPr/>
          <p:nvPr/>
        </p:nvSpPr>
        <p:spPr>
          <a:xfrm>
            <a:off x="6585566" y="3977948"/>
            <a:ext cx="1663988" cy="21966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Метрики</a:t>
            </a:r>
          </a:p>
          <a:p>
            <a:pPr algn="ctr"/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классификации</a:t>
            </a:r>
          </a:p>
          <a:p>
            <a:pPr algn="ctr"/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815E2D-5129-78B2-73EF-0D686118F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9843" y="2579587"/>
            <a:ext cx="658913" cy="658913"/>
          </a:xfrm>
          <a:prstGeom prst="rect">
            <a:avLst/>
          </a:prstGeom>
        </p:spPr>
      </p:pic>
      <p:pic>
        <p:nvPicPr>
          <p:cNvPr id="10" name="Рисунок 9" descr="Изображение выглядит как круг, Графика, снимок экрана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15B8299-CA6C-D640-5D32-1FD44D832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19" y="3514848"/>
            <a:ext cx="752588" cy="752588"/>
          </a:xfrm>
          <a:prstGeom prst="rect">
            <a:avLst/>
          </a:prstGeom>
        </p:spPr>
      </p:pic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9C9ABF75-7CEA-7F87-AB47-7AC0EEBE966D}"/>
              </a:ext>
            </a:extLst>
          </p:cNvPr>
          <p:cNvSpPr/>
          <p:nvPr/>
        </p:nvSpPr>
        <p:spPr>
          <a:xfrm>
            <a:off x="2202777" y="2822236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4DAF193A-BA64-9D9A-F743-EEEDFC38593E}"/>
              </a:ext>
            </a:extLst>
          </p:cNvPr>
          <p:cNvSpPr/>
          <p:nvPr/>
        </p:nvSpPr>
        <p:spPr>
          <a:xfrm>
            <a:off x="2215729" y="3804335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3C93C7D3-81AC-614D-9028-20F80EF6E116}"/>
              </a:ext>
            </a:extLst>
          </p:cNvPr>
          <p:cNvCxnSpPr>
            <a:cxnSpLocks/>
          </p:cNvCxnSpPr>
          <p:nvPr/>
        </p:nvCxnSpPr>
        <p:spPr>
          <a:xfrm flipV="1">
            <a:off x="5112587" y="2570658"/>
            <a:ext cx="1241560" cy="850382"/>
          </a:xfrm>
          <a:prstGeom prst="bentConnector3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C3F99010-D007-C205-9A72-F61E8F0037B7}"/>
              </a:ext>
            </a:extLst>
          </p:cNvPr>
          <p:cNvCxnSpPr>
            <a:cxnSpLocks/>
          </p:cNvCxnSpPr>
          <p:nvPr/>
        </p:nvCxnSpPr>
        <p:spPr>
          <a:xfrm>
            <a:off x="5112586" y="3770691"/>
            <a:ext cx="1241561" cy="889693"/>
          </a:xfrm>
          <a:prstGeom prst="bentConnector3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EA3C6408-AA4A-F501-7004-9E80A1FD894A}"/>
              </a:ext>
            </a:extLst>
          </p:cNvPr>
          <p:cNvSpPr/>
          <p:nvPr/>
        </p:nvSpPr>
        <p:spPr>
          <a:xfrm>
            <a:off x="8624149" y="5198795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DF6CC98A-5E7F-537E-2925-5B96B2898F24}"/>
              </a:ext>
            </a:extLst>
          </p:cNvPr>
          <p:cNvSpPr/>
          <p:nvPr/>
        </p:nvSpPr>
        <p:spPr>
          <a:xfrm>
            <a:off x="8624148" y="2459559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E0D7B71-CCD9-54D8-102D-CE5E5790AC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31363" y="2691080"/>
            <a:ext cx="986827" cy="98682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98D0C93-1BBA-D69D-3B65-FACA8925B8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46333" y="1812374"/>
            <a:ext cx="1036609" cy="103660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7E8EE0E-381E-7B06-05FA-D8FAAF296D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16653" y="4215537"/>
            <a:ext cx="1001813" cy="100181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CA6BFF1-F82A-9C87-6EEA-88B34E05B0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50672" y="4781858"/>
            <a:ext cx="1181100" cy="11811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63DE980-D57A-D5C0-1811-C55298BACD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738738" y="1989036"/>
            <a:ext cx="1181100" cy="118110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5F9393B-11C5-A851-1F39-363292DE944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56771" y="5372408"/>
            <a:ext cx="446429" cy="446429"/>
          </a:xfrm>
          <a:prstGeom prst="rect">
            <a:avLst/>
          </a:prstGeom>
        </p:spPr>
      </p:pic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2B0A3503-801B-C9D3-688D-50643EB9A532}"/>
              </a:ext>
            </a:extLst>
          </p:cNvPr>
          <p:cNvCxnSpPr>
            <a:cxnSpLocks/>
          </p:cNvCxnSpPr>
          <p:nvPr/>
        </p:nvCxnSpPr>
        <p:spPr>
          <a:xfrm>
            <a:off x="5725502" y="5577918"/>
            <a:ext cx="571759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B62BC372-DFDF-AC87-B67A-1DDFCF1D4366}"/>
              </a:ext>
            </a:extLst>
          </p:cNvPr>
          <p:cNvCxnSpPr>
            <a:cxnSpLocks/>
          </p:cNvCxnSpPr>
          <p:nvPr/>
        </p:nvCxnSpPr>
        <p:spPr>
          <a:xfrm>
            <a:off x="4124325" y="1953459"/>
            <a:ext cx="0" cy="284836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ED56AE0-116A-549F-3A41-9AEA658D09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19195" y="1497008"/>
            <a:ext cx="410259" cy="41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6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6" y="225088"/>
            <a:ext cx="4552043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«Обучение моделей»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88AC9A-8508-39EF-8B79-103D1A66D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064" y="1775739"/>
            <a:ext cx="10356761" cy="456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91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6" y="225088"/>
            <a:ext cx="4552043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«Обучение моделей»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0CD13EC-AA3D-B54F-1202-57D4A3384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06" y="3653255"/>
            <a:ext cx="4305411" cy="9811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AFB6FF-D7CB-24C4-B158-8FFC483C1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06" y="1989111"/>
            <a:ext cx="4305411" cy="14398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47789A-8516-DC37-660E-EBC4A67B1F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168" y="2396242"/>
            <a:ext cx="3340116" cy="32983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8F5167C-7C1C-8B06-BC94-8B663BCCB4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606" y="4858675"/>
            <a:ext cx="4305411" cy="126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9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6" y="225088"/>
            <a:ext cx="4552043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«Обучение моделей»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69D514-2555-9916-E3CD-743756AD7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586" y="2442757"/>
            <a:ext cx="9353550" cy="9568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20953A-DB02-CF31-A6AA-2C62DA9EE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352" y="3852163"/>
            <a:ext cx="2322018" cy="127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7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CA2DB-C6A6-D483-7F4F-E3F30249B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0AD62FA-04CA-72BC-CEAA-D2FFF26A3B5E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C3B31C01-4D08-A718-157E-5642E0D84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8" y="225088"/>
            <a:ext cx="5672920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Исходные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81F3B10-EF44-09C8-D4C3-3AC1FA58961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2BBE2BC-B455-4F2D-4F6B-DAF55283F490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976667-0DBE-9AB6-D9A3-B5CC0E02D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2" y="1897532"/>
            <a:ext cx="9326650" cy="2292033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576FC326-8E9E-0F4D-B086-9A1C1003E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2675" y="4769470"/>
            <a:ext cx="4044672" cy="1142682"/>
          </a:xfrm>
        </p:spPr>
        <p:txBody>
          <a:bodyPr>
            <a:noAutofit/>
          </a:bodyPr>
          <a:lstStyle/>
          <a:p>
            <a:pPr marL="473710" indent="-342900" algn="just">
              <a:lnSpc>
                <a:spcPct val="115000"/>
              </a:lnSpc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82000 записей</a:t>
            </a:r>
          </a:p>
          <a:p>
            <a:pPr marL="473710" indent="-342900" algn="just">
              <a:lnSpc>
                <a:spcPct val="115000"/>
              </a:lnSpc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5647 рубрик ГРНТИ</a:t>
            </a:r>
            <a:endParaRPr lang="ru-RU" sz="24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Изображение выглядит как логотип, Шрифт, Графика, графический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3634118-AC05-E4DC-D3D4-24B8FB1ED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802" y="3458496"/>
            <a:ext cx="3525594" cy="352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86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85A61-C033-79A9-4152-ADDB061C5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47716E9-BDA5-06C8-1E23-497AB269732D}"/>
              </a:ext>
            </a:extLst>
          </p:cNvPr>
          <p:cNvSpPr/>
          <p:nvPr/>
        </p:nvSpPr>
        <p:spPr>
          <a:xfrm>
            <a:off x="-103239" y="-103239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DFBB651B-2710-9D12-9D3E-F3D8FEE1F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8" y="225088"/>
            <a:ext cx="5672920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14EF1A4-D8BA-DFA9-FFBC-8D0E2AC2548C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E454E6-B97D-72C5-14B2-EAF9AA78F9C6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ABC74C5F-7B8E-B539-7A3A-5AB2F5E38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466" y="6042731"/>
            <a:ext cx="10807610" cy="590181"/>
          </a:xfrm>
        </p:spPr>
        <p:txBody>
          <a:bodyPr>
            <a:noAutofit/>
          </a:bodyPr>
          <a:lstStyle/>
          <a:p>
            <a:pPr marL="130810" indent="0" algn="just">
              <a:lnSpc>
                <a:spcPct val="115000"/>
              </a:lnSpc>
              <a:buNone/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Мажоритарный класс содержит 1327 экземпляров, миноритарный — </a:t>
            </a:r>
            <a:r>
              <a:rPr lang="en-US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2</a:t>
            </a: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ru-RU" sz="24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Изображение выглядит как снимок экрана,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B197309-6777-C543-5243-B2A06871F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69" y="1696912"/>
            <a:ext cx="8546355" cy="424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81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31545-917C-2873-8557-808FF6B66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E497FE4-BDDE-08DE-F9FD-944D42053A9A}"/>
              </a:ext>
            </a:extLst>
          </p:cNvPr>
          <p:cNvSpPr/>
          <p:nvPr/>
        </p:nvSpPr>
        <p:spPr>
          <a:xfrm>
            <a:off x="0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DA873318-C747-C7DF-A437-7696B897A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8" y="225088"/>
            <a:ext cx="5672920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A844FF0-3B1E-01BA-BB1C-56B1E6DAAE31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53FFA9D-1CDE-F44F-F9E7-0B21067BD7DF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7C67E95F-E8AC-55BD-9B79-69E595A74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847" y="3105696"/>
            <a:ext cx="3093706" cy="486624"/>
          </a:xfrm>
        </p:spPr>
        <p:txBody>
          <a:bodyPr>
            <a:noAutofit/>
          </a:bodyPr>
          <a:lstStyle/>
          <a:p>
            <a:pPr marL="130810" indent="0" algn="ctr">
              <a:lnSpc>
                <a:spcPct val="115000"/>
              </a:lnSpc>
              <a:buNone/>
            </a:pPr>
            <a:r>
              <a:rPr lang="ru-RU" sz="2000" dirty="0">
                <a:solidFill>
                  <a:srgbClr val="FF8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Аугментация и </a:t>
            </a:r>
          </a:p>
          <a:p>
            <a:pPr marL="130810" indent="0" algn="ctr">
              <a:lnSpc>
                <a:spcPct val="115000"/>
              </a:lnSpc>
              <a:buNone/>
            </a:pPr>
            <a:r>
              <a:rPr lang="ru-RU" sz="2000" dirty="0">
                <a:solidFill>
                  <a:srgbClr val="FF8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генерация текста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5B9CF9DE-E95D-7C84-F072-B185D2FCEB3A}"/>
              </a:ext>
            </a:extLst>
          </p:cNvPr>
          <p:cNvSpPr txBox="1">
            <a:spLocks/>
          </p:cNvSpPr>
          <p:nvPr/>
        </p:nvSpPr>
        <p:spPr>
          <a:xfrm>
            <a:off x="1567847" y="5471217"/>
            <a:ext cx="3093706" cy="48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dirty="0" err="1">
                <a:solidFill>
                  <a:srgbClr val="FF8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Оверсэмплинг</a:t>
            </a:r>
            <a:r>
              <a:rPr lang="ru-RU" sz="2000" dirty="0">
                <a:solidFill>
                  <a:srgbClr val="FF8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</a:p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dirty="0" err="1">
                <a:solidFill>
                  <a:srgbClr val="FF8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андерсэмплинг</a:t>
            </a:r>
            <a:endParaRPr lang="ru-RU" sz="2000" dirty="0">
              <a:solidFill>
                <a:srgbClr val="FF8B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2ECEDB0E-94EA-C48F-69C9-A470362B75C7}"/>
              </a:ext>
            </a:extLst>
          </p:cNvPr>
          <p:cNvSpPr txBox="1">
            <a:spLocks/>
          </p:cNvSpPr>
          <p:nvPr/>
        </p:nvSpPr>
        <p:spPr>
          <a:xfrm>
            <a:off x="6859411" y="3318423"/>
            <a:ext cx="3375622" cy="48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dirty="0">
                <a:solidFill>
                  <a:srgbClr val="9AC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Взвешивание классов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05994E3-6A43-FCE5-1B49-7FFC579BAFB7}"/>
              </a:ext>
            </a:extLst>
          </p:cNvPr>
          <p:cNvSpPr txBox="1">
            <a:spLocks/>
          </p:cNvSpPr>
          <p:nvPr/>
        </p:nvSpPr>
        <p:spPr>
          <a:xfrm>
            <a:off x="6972360" y="5714529"/>
            <a:ext cx="3093706" cy="4866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dirty="0">
                <a:solidFill>
                  <a:srgbClr val="9AC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Фокальная потеря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D8D250-567F-2666-EE67-139D15775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20677" y="4176528"/>
            <a:ext cx="1496837" cy="149683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F4EC7DC-796D-83BE-C7B2-9C15D79781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23154" y="1550651"/>
            <a:ext cx="1594360" cy="15943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198282A-65C3-AC0F-5601-5DDFCB7469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67448" y="4305587"/>
            <a:ext cx="1077376" cy="10773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45C4D2A-4D69-09CB-44CD-149F425475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40699" y="1925492"/>
            <a:ext cx="1050878" cy="105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9C4D668-846C-58ED-7F01-AB9A1B52119A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F50CFB-097D-AB86-8E94-F8F66975C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736" y="1701386"/>
            <a:ext cx="7432392" cy="1142682"/>
          </a:xfrm>
        </p:spPr>
        <p:txBody>
          <a:bodyPr>
            <a:noAutofit/>
          </a:bodyPr>
          <a:lstStyle/>
          <a:p>
            <a:pPr marL="130810" indent="0" algn="just">
              <a:lnSpc>
                <a:spcPct val="115000"/>
              </a:lnSpc>
              <a:buNone/>
            </a:pPr>
            <a:r>
              <a:rPr lang="ru-RU" sz="2000" b="1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Цель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: разработка сценария в среде аналитической платформы «</a:t>
            </a:r>
            <a:r>
              <a:rPr lang="ru-RU" sz="2000" dirty="0" err="1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Loginom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»</a:t>
            </a:r>
            <a:r>
              <a:rPr lang="en-US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для комплексной предобработки текстовых данных и классификации объектов на основе их признаковых описаний с учётом как непересекающихся, так и пересекающихся классов.</a:t>
            </a:r>
            <a:endParaRPr lang="ru-RU" sz="20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oogle Shape;58;p15">
            <a:extLst>
              <a:ext uri="{FF2B5EF4-FFF2-40B4-BE49-F238E27FC236}">
                <a16:creationId xmlns:a16="http://schemas.microsoft.com/office/drawing/2014/main" id="{E2DC8E82-081C-7E45-2AA2-B8F2609208C5}"/>
              </a:ext>
            </a:extLst>
          </p:cNvPr>
          <p:cNvGrpSpPr/>
          <p:nvPr/>
        </p:nvGrpSpPr>
        <p:grpSpPr>
          <a:xfrm>
            <a:off x="8561448" y="2600530"/>
            <a:ext cx="4487893" cy="4766202"/>
            <a:chOff x="5871304" y="1997042"/>
            <a:chExt cx="4487893" cy="4766202"/>
          </a:xfrm>
        </p:grpSpPr>
        <p:sp>
          <p:nvSpPr>
            <p:cNvPr id="6" name="Google Shape;59;p15">
              <a:extLst>
                <a:ext uri="{FF2B5EF4-FFF2-40B4-BE49-F238E27FC236}">
                  <a16:creationId xmlns:a16="http://schemas.microsoft.com/office/drawing/2014/main" id="{5DC99AB3-6584-9741-8786-5E76A234A920}"/>
                </a:ext>
              </a:extLst>
            </p:cNvPr>
            <p:cNvSpPr/>
            <p:nvPr/>
          </p:nvSpPr>
          <p:spPr>
            <a:xfrm>
              <a:off x="7328379" y="3528764"/>
              <a:ext cx="1115537" cy="1237937"/>
            </a:xfrm>
            <a:custGeom>
              <a:avLst/>
              <a:gdLst/>
              <a:ahLst/>
              <a:cxnLst/>
              <a:rect l="l" t="t" r="r" b="b"/>
              <a:pathLst>
                <a:path w="16145" h="17918" extrusionOk="0">
                  <a:moveTo>
                    <a:pt x="10869" y="3566"/>
                  </a:moveTo>
                  <a:cubicBezTo>
                    <a:pt x="11240" y="3566"/>
                    <a:pt x="11564" y="3635"/>
                    <a:pt x="11842" y="3774"/>
                  </a:cubicBezTo>
                  <a:cubicBezTo>
                    <a:pt x="11909" y="3807"/>
                    <a:pt x="11942" y="3807"/>
                    <a:pt x="11975" y="3874"/>
                  </a:cubicBezTo>
                  <a:cubicBezTo>
                    <a:pt x="12009" y="3908"/>
                    <a:pt x="12075" y="3908"/>
                    <a:pt x="12109" y="3941"/>
                  </a:cubicBezTo>
                  <a:cubicBezTo>
                    <a:pt x="12142" y="3941"/>
                    <a:pt x="12175" y="3974"/>
                    <a:pt x="12242" y="4041"/>
                  </a:cubicBezTo>
                  <a:cubicBezTo>
                    <a:pt x="12242" y="4074"/>
                    <a:pt x="12275" y="4108"/>
                    <a:pt x="12309" y="4141"/>
                  </a:cubicBezTo>
                  <a:cubicBezTo>
                    <a:pt x="12609" y="4475"/>
                    <a:pt x="12742" y="4942"/>
                    <a:pt x="12776" y="5475"/>
                  </a:cubicBezTo>
                  <a:cubicBezTo>
                    <a:pt x="12809" y="6042"/>
                    <a:pt x="12676" y="6643"/>
                    <a:pt x="12476" y="7310"/>
                  </a:cubicBezTo>
                  <a:cubicBezTo>
                    <a:pt x="12275" y="7977"/>
                    <a:pt x="11942" y="8711"/>
                    <a:pt x="11475" y="9412"/>
                  </a:cubicBezTo>
                  <a:cubicBezTo>
                    <a:pt x="11041" y="10112"/>
                    <a:pt x="10474" y="10813"/>
                    <a:pt x="9874" y="11480"/>
                  </a:cubicBezTo>
                  <a:cubicBezTo>
                    <a:pt x="9273" y="12080"/>
                    <a:pt x="8673" y="12580"/>
                    <a:pt x="7972" y="13081"/>
                  </a:cubicBezTo>
                  <a:cubicBezTo>
                    <a:pt x="7405" y="13448"/>
                    <a:pt x="6838" y="13781"/>
                    <a:pt x="6305" y="13981"/>
                  </a:cubicBezTo>
                  <a:cubicBezTo>
                    <a:pt x="5804" y="14215"/>
                    <a:pt x="5304" y="14315"/>
                    <a:pt x="4837" y="14315"/>
                  </a:cubicBezTo>
                  <a:cubicBezTo>
                    <a:pt x="4437" y="14315"/>
                    <a:pt x="4003" y="14215"/>
                    <a:pt x="3736" y="13981"/>
                  </a:cubicBezTo>
                  <a:cubicBezTo>
                    <a:pt x="3669" y="13948"/>
                    <a:pt x="3636" y="13948"/>
                    <a:pt x="3603" y="13915"/>
                  </a:cubicBezTo>
                  <a:lnTo>
                    <a:pt x="3503" y="13815"/>
                  </a:lnTo>
                  <a:cubicBezTo>
                    <a:pt x="3469" y="13781"/>
                    <a:pt x="3469" y="13748"/>
                    <a:pt x="3436" y="13715"/>
                  </a:cubicBezTo>
                  <a:cubicBezTo>
                    <a:pt x="3402" y="13648"/>
                    <a:pt x="3402" y="13615"/>
                    <a:pt x="3336" y="13581"/>
                  </a:cubicBezTo>
                  <a:cubicBezTo>
                    <a:pt x="3102" y="13214"/>
                    <a:pt x="3002" y="12714"/>
                    <a:pt x="3002" y="12147"/>
                  </a:cubicBezTo>
                  <a:cubicBezTo>
                    <a:pt x="3002" y="11580"/>
                    <a:pt x="3136" y="10979"/>
                    <a:pt x="3402" y="10312"/>
                  </a:cubicBezTo>
                  <a:cubicBezTo>
                    <a:pt x="3636" y="9645"/>
                    <a:pt x="3970" y="8978"/>
                    <a:pt x="4403" y="8311"/>
                  </a:cubicBezTo>
                  <a:cubicBezTo>
                    <a:pt x="4803" y="7644"/>
                    <a:pt x="5337" y="6976"/>
                    <a:pt x="5938" y="6376"/>
                  </a:cubicBezTo>
                  <a:cubicBezTo>
                    <a:pt x="6471" y="5776"/>
                    <a:pt x="7005" y="5309"/>
                    <a:pt x="7572" y="4908"/>
                  </a:cubicBezTo>
                  <a:cubicBezTo>
                    <a:pt x="8139" y="4475"/>
                    <a:pt x="8673" y="4141"/>
                    <a:pt x="9173" y="3941"/>
                  </a:cubicBezTo>
                  <a:cubicBezTo>
                    <a:pt x="9674" y="3741"/>
                    <a:pt x="10174" y="3607"/>
                    <a:pt x="10641" y="3574"/>
                  </a:cubicBezTo>
                  <a:cubicBezTo>
                    <a:pt x="10719" y="3568"/>
                    <a:pt x="10795" y="3566"/>
                    <a:pt x="10869" y="3566"/>
                  </a:cubicBezTo>
                  <a:close/>
                  <a:moveTo>
                    <a:pt x="13077" y="0"/>
                  </a:moveTo>
                  <a:cubicBezTo>
                    <a:pt x="12894" y="0"/>
                    <a:pt x="12705" y="13"/>
                    <a:pt x="12509" y="38"/>
                  </a:cubicBezTo>
                  <a:cubicBezTo>
                    <a:pt x="11775" y="105"/>
                    <a:pt x="10975" y="372"/>
                    <a:pt x="10107" y="739"/>
                  </a:cubicBezTo>
                  <a:cubicBezTo>
                    <a:pt x="9273" y="1106"/>
                    <a:pt x="8339" y="1639"/>
                    <a:pt x="7472" y="2306"/>
                  </a:cubicBezTo>
                  <a:cubicBezTo>
                    <a:pt x="6605" y="2974"/>
                    <a:pt x="5737" y="3774"/>
                    <a:pt x="4837" y="4708"/>
                  </a:cubicBezTo>
                  <a:cubicBezTo>
                    <a:pt x="3903" y="5742"/>
                    <a:pt x="3069" y="6810"/>
                    <a:pt x="2335" y="7910"/>
                  </a:cubicBezTo>
                  <a:cubicBezTo>
                    <a:pt x="1668" y="8978"/>
                    <a:pt x="1101" y="10112"/>
                    <a:pt x="734" y="11146"/>
                  </a:cubicBezTo>
                  <a:cubicBezTo>
                    <a:pt x="300" y="12247"/>
                    <a:pt x="100" y="13248"/>
                    <a:pt x="67" y="14148"/>
                  </a:cubicBezTo>
                  <a:cubicBezTo>
                    <a:pt x="0" y="15082"/>
                    <a:pt x="167" y="15916"/>
                    <a:pt x="567" y="16517"/>
                  </a:cubicBezTo>
                  <a:cubicBezTo>
                    <a:pt x="600" y="16617"/>
                    <a:pt x="634" y="16650"/>
                    <a:pt x="667" y="16750"/>
                  </a:cubicBezTo>
                  <a:cubicBezTo>
                    <a:pt x="767" y="16817"/>
                    <a:pt x="801" y="16917"/>
                    <a:pt x="834" y="16950"/>
                  </a:cubicBezTo>
                  <a:lnTo>
                    <a:pt x="1001" y="17117"/>
                  </a:lnTo>
                  <a:cubicBezTo>
                    <a:pt x="1067" y="17217"/>
                    <a:pt x="1134" y="17250"/>
                    <a:pt x="1168" y="17284"/>
                  </a:cubicBezTo>
                  <a:cubicBezTo>
                    <a:pt x="1635" y="17717"/>
                    <a:pt x="2302" y="17884"/>
                    <a:pt x="3002" y="17918"/>
                  </a:cubicBezTo>
                  <a:cubicBezTo>
                    <a:pt x="3769" y="17918"/>
                    <a:pt x="4603" y="17751"/>
                    <a:pt x="5471" y="17417"/>
                  </a:cubicBezTo>
                  <a:cubicBezTo>
                    <a:pt x="6405" y="17084"/>
                    <a:pt x="7339" y="16550"/>
                    <a:pt x="8306" y="15883"/>
                  </a:cubicBezTo>
                  <a:cubicBezTo>
                    <a:pt x="9273" y="15216"/>
                    <a:pt x="10274" y="14315"/>
                    <a:pt x="11241" y="13314"/>
                  </a:cubicBezTo>
                  <a:cubicBezTo>
                    <a:pt x="12309" y="12214"/>
                    <a:pt x="13243" y="10979"/>
                    <a:pt x="13977" y="9778"/>
                  </a:cubicBezTo>
                  <a:cubicBezTo>
                    <a:pt x="14744" y="8578"/>
                    <a:pt x="15278" y="7377"/>
                    <a:pt x="15645" y="6243"/>
                  </a:cubicBezTo>
                  <a:cubicBezTo>
                    <a:pt x="16045" y="5108"/>
                    <a:pt x="16145" y="4074"/>
                    <a:pt x="16112" y="3140"/>
                  </a:cubicBezTo>
                  <a:cubicBezTo>
                    <a:pt x="16078" y="2240"/>
                    <a:pt x="15778" y="1472"/>
                    <a:pt x="15278" y="939"/>
                  </a:cubicBezTo>
                  <a:cubicBezTo>
                    <a:pt x="15211" y="905"/>
                    <a:pt x="15144" y="872"/>
                    <a:pt x="15111" y="739"/>
                  </a:cubicBezTo>
                  <a:cubicBezTo>
                    <a:pt x="15077" y="639"/>
                    <a:pt x="15011" y="605"/>
                    <a:pt x="14944" y="572"/>
                  </a:cubicBezTo>
                  <a:cubicBezTo>
                    <a:pt x="14844" y="538"/>
                    <a:pt x="14811" y="472"/>
                    <a:pt x="14744" y="438"/>
                  </a:cubicBezTo>
                  <a:cubicBezTo>
                    <a:pt x="14644" y="405"/>
                    <a:pt x="14610" y="372"/>
                    <a:pt x="14510" y="305"/>
                  </a:cubicBezTo>
                  <a:cubicBezTo>
                    <a:pt x="14088" y="106"/>
                    <a:pt x="13610" y="0"/>
                    <a:pt x="130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60;p15">
              <a:extLst>
                <a:ext uri="{FF2B5EF4-FFF2-40B4-BE49-F238E27FC236}">
                  <a16:creationId xmlns:a16="http://schemas.microsoft.com/office/drawing/2014/main" id="{3BC1BCA2-7205-14BE-50D4-67AAA331F325}"/>
                </a:ext>
              </a:extLst>
            </p:cNvPr>
            <p:cNvSpPr/>
            <p:nvPr/>
          </p:nvSpPr>
          <p:spPr>
            <a:xfrm>
              <a:off x="6782098" y="2924242"/>
              <a:ext cx="2302588" cy="2527968"/>
            </a:xfrm>
            <a:custGeom>
              <a:avLst/>
              <a:gdLst/>
              <a:ahLst/>
              <a:cxnLst/>
              <a:rect l="l" t="t" r="r" b="b"/>
              <a:pathLst>
                <a:path w="33325" h="36590" extrusionOk="0">
                  <a:moveTo>
                    <a:pt x="23585" y="4580"/>
                  </a:moveTo>
                  <a:cubicBezTo>
                    <a:pt x="24347" y="4580"/>
                    <a:pt x="25067" y="4723"/>
                    <a:pt x="25685" y="4984"/>
                  </a:cubicBezTo>
                  <a:cubicBezTo>
                    <a:pt x="25819" y="5018"/>
                    <a:pt x="25886" y="5118"/>
                    <a:pt x="26019" y="5151"/>
                  </a:cubicBezTo>
                  <a:cubicBezTo>
                    <a:pt x="26119" y="5185"/>
                    <a:pt x="26219" y="5218"/>
                    <a:pt x="26319" y="5318"/>
                  </a:cubicBezTo>
                  <a:cubicBezTo>
                    <a:pt x="26386" y="5351"/>
                    <a:pt x="26519" y="5451"/>
                    <a:pt x="26586" y="5518"/>
                  </a:cubicBezTo>
                  <a:cubicBezTo>
                    <a:pt x="26719" y="5618"/>
                    <a:pt x="26820" y="5685"/>
                    <a:pt x="26886" y="5785"/>
                  </a:cubicBezTo>
                  <a:cubicBezTo>
                    <a:pt x="27687" y="6552"/>
                    <a:pt x="28154" y="7653"/>
                    <a:pt x="28254" y="8987"/>
                  </a:cubicBezTo>
                  <a:cubicBezTo>
                    <a:pt x="28387" y="10322"/>
                    <a:pt x="28187" y="11889"/>
                    <a:pt x="27687" y="13624"/>
                  </a:cubicBezTo>
                  <a:cubicBezTo>
                    <a:pt x="27153" y="15359"/>
                    <a:pt x="26319" y="17193"/>
                    <a:pt x="25185" y="19061"/>
                  </a:cubicBezTo>
                  <a:cubicBezTo>
                    <a:pt x="24051" y="20896"/>
                    <a:pt x="22650" y="22797"/>
                    <a:pt x="20982" y="24532"/>
                  </a:cubicBezTo>
                  <a:cubicBezTo>
                    <a:pt x="19481" y="26066"/>
                    <a:pt x="17980" y="27367"/>
                    <a:pt x="16479" y="28501"/>
                  </a:cubicBezTo>
                  <a:cubicBezTo>
                    <a:pt x="14978" y="29535"/>
                    <a:pt x="13510" y="30269"/>
                    <a:pt x="12142" y="30770"/>
                  </a:cubicBezTo>
                  <a:cubicBezTo>
                    <a:pt x="10955" y="31194"/>
                    <a:pt x="9887" y="31426"/>
                    <a:pt x="8919" y="31426"/>
                  </a:cubicBezTo>
                  <a:cubicBezTo>
                    <a:pt x="8745" y="31426"/>
                    <a:pt x="8574" y="31419"/>
                    <a:pt x="8406" y="31403"/>
                  </a:cubicBezTo>
                  <a:cubicBezTo>
                    <a:pt x="7339" y="31337"/>
                    <a:pt x="6405" y="31003"/>
                    <a:pt x="5704" y="30369"/>
                  </a:cubicBezTo>
                  <a:lnTo>
                    <a:pt x="5471" y="30102"/>
                  </a:lnTo>
                  <a:cubicBezTo>
                    <a:pt x="5371" y="30002"/>
                    <a:pt x="5304" y="29902"/>
                    <a:pt x="5204" y="29836"/>
                  </a:cubicBezTo>
                  <a:cubicBezTo>
                    <a:pt x="5137" y="29735"/>
                    <a:pt x="5071" y="29635"/>
                    <a:pt x="5004" y="29535"/>
                  </a:cubicBezTo>
                  <a:cubicBezTo>
                    <a:pt x="4904" y="29402"/>
                    <a:pt x="4837" y="29335"/>
                    <a:pt x="4804" y="29202"/>
                  </a:cubicBezTo>
                  <a:cubicBezTo>
                    <a:pt x="4270" y="28201"/>
                    <a:pt x="4037" y="26967"/>
                    <a:pt x="4137" y="25566"/>
                  </a:cubicBezTo>
                  <a:cubicBezTo>
                    <a:pt x="4203" y="24198"/>
                    <a:pt x="4570" y="22697"/>
                    <a:pt x="5171" y="21129"/>
                  </a:cubicBezTo>
                  <a:cubicBezTo>
                    <a:pt x="5805" y="19562"/>
                    <a:pt x="6572" y="17960"/>
                    <a:pt x="7639" y="16326"/>
                  </a:cubicBezTo>
                  <a:cubicBezTo>
                    <a:pt x="8673" y="14691"/>
                    <a:pt x="9874" y="13090"/>
                    <a:pt x="11308" y="11622"/>
                  </a:cubicBezTo>
                  <a:cubicBezTo>
                    <a:pt x="12543" y="10255"/>
                    <a:pt x="13844" y="9121"/>
                    <a:pt x="15145" y="8153"/>
                  </a:cubicBezTo>
                  <a:cubicBezTo>
                    <a:pt x="16445" y="7153"/>
                    <a:pt x="17780" y="6352"/>
                    <a:pt x="19014" y="5785"/>
                  </a:cubicBezTo>
                  <a:cubicBezTo>
                    <a:pt x="20315" y="5151"/>
                    <a:pt x="21516" y="4784"/>
                    <a:pt x="22650" y="4651"/>
                  </a:cubicBezTo>
                  <a:cubicBezTo>
                    <a:pt x="22966" y="4603"/>
                    <a:pt x="23279" y="4580"/>
                    <a:pt x="23585" y="4580"/>
                  </a:cubicBezTo>
                  <a:close/>
                  <a:moveTo>
                    <a:pt x="26666" y="0"/>
                  </a:moveTo>
                  <a:cubicBezTo>
                    <a:pt x="26126" y="0"/>
                    <a:pt x="25565" y="49"/>
                    <a:pt x="24985" y="148"/>
                  </a:cubicBezTo>
                  <a:cubicBezTo>
                    <a:pt x="23450" y="381"/>
                    <a:pt x="21783" y="915"/>
                    <a:pt x="20048" y="1749"/>
                  </a:cubicBezTo>
                  <a:cubicBezTo>
                    <a:pt x="18380" y="2549"/>
                    <a:pt x="16646" y="3650"/>
                    <a:pt x="14878" y="4984"/>
                  </a:cubicBezTo>
                  <a:cubicBezTo>
                    <a:pt x="13176" y="6319"/>
                    <a:pt x="11475" y="7853"/>
                    <a:pt x="9807" y="9654"/>
                  </a:cubicBezTo>
                  <a:cubicBezTo>
                    <a:pt x="7939" y="11656"/>
                    <a:pt x="6305" y="13724"/>
                    <a:pt x="4937" y="15859"/>
                  </a:cubicBezTo>
                  <a:cubicBezTo>
                    <a:pt x="3536" y="17994"/>
                    <a:pt x="2435" y="20162"/>
                    <a:pt x="1635" y="22230"/>
                  </a:cubicBezTo>
                  <a:cubicBezTo>
                    <a:pt x="801" y="24365"/>
                    <a:pt x="301" y="26400"/>
                    <a:pt x="134" y="28268"/>
                  </a:cubicBezTo>
                  <a:cubicBezTo>
                    <a:pt x="0" y="30202"/>
                    <a:pt x="201" y="31904"/>
                    <a:pt x="868" y="33338"/>
                  </a:cubicBezTo>
                  <a:cubicBezTo>
                    <a:pt x="968" y="33505"/>
                    <a:pt x="1034" y="33605"/>
                    <a:pt x="1135" y="33772"/>
                  </a:cubicBezTo>
                  <a:cubicBezTo>
                    <a:pt x="1201" y="33905"/>
                    <a:pt x="1335" y="34072"/>
                    <a:pt x="1435" y="34205"/>
                  </a:cubicBezTo>
                  <a:cubicBezTo>
                    <a:pt x="1501" y="34339"/>
                    <a:pt x="1568" y="34439"/>
                    <a:pt x="1702" y="34572"/>
                  </a:cubicBezTo>
                  <a:cubicBezTo>
                    <a:pt x="1835" y="34706"/>
                    <a:pt x="1935" y="34839"/>
                    <a:pt x="2035" y="34939"/>
                  </a:cubicBezTo>
                  <a:cubicBezTo>
                    <a:pt x="3003" y="35840"/>
                    <a:pt x="4203" y="36374"/>
                    <a:pt x="5671" y="36540"/>
                  </a:cubicBezTo>
                  <a:cubicBezTo>
                    <a:pt x="5960" y="36573"/>
                    <a:pt x="6258" y="36589"/>
                    <a:pt x="6564" y="36589"/>
                  </a:cubicBezTo>
                  <a:cubicBezTo>
                    <a:pt x="7815" y="36589"/>
                    <a:pt x="9208" y="36322"/>
                    <a:pt x="10708" y="35840"/>
                  </a:cubicBezTo>
                  <a:cubicBezTo>
                    <a:pt x="12609" y="35206"/>
                    <a:pt x="14644" y="34172"/>
                    <a:pt x="16712" y="32738"/>
                  </a:cubicBezTo>
                  <a:cubicBezTo>
                    <a:pt x="18847" y="31270"/>
                    <a:pt x="20982" y="29502"/>
                    <a:pt x="23050" y="27334"/>
                  </a:cubicBezTo>
                  <a:cubicBezTo>
                    <a:pt x="25385" y="24865"/>
                    <a:pt x="27387" y="22230"/>
                    <a:pt x="28988" y="19595"/>
                  </a:cubicBezTo>
                  <a:cubicBezTo>
                    <a:pt x="30556" y="17026"/>
                    <a:pt x="31690" y="14424"/>
                    <a:pt x="32390" y="12023"/>
                  </a:cubicBezTo>
                  <a:cubicBezTo>
                    <a:pt x="33057" y="9688"/>
                    <a:pt x="33324" y="7520"/>
                    <a:pt x="33057" y="5685"/>
                  </a:cubicBezTo>
                  <a:cubicBezTo>
                    <a:pt x="32824" y="3884"/>
                    <a:pt x="32157" y="2449"/>
                    <a:pt x="30989" y="1415"/>
                  </a:cubicBezTo>
                  <a:cubicBezTo>
                    <a:pt x="30822" y="1348"/>
                    <a:pt x="30689" y="1215"/>
                    <a:pt x="30556" y="1182"/>
                  </a:cubicBezTo>
                  <a:cubicBezTo>
                    <a:pt x="30455" y="1048"/>
                    <a:pt x="30289" y="982"/>
                    <a:pt x="30155" y="881"/>
                  </a:cubicBezTo>
                  <a:cubicBezTo>
                    <a:pt x="29988" y="815"/>
                    <a:pt x="29855" y="715"/>
                    <a:pt x="29688" y="648"/>
                  </a:cubicBezTo>
                  <a:cubicBezTo>
                    <a:pt x="29521" y="548"/>
                    <a:pt x="29388" y="481"/>
                    <a:pt x="29221" y="414"/>
                  </a:cubicBezTo>
                  <a:cubicBezTo>
                    <a:pt x="28444" y="141"/>
                    <a:pt x="27586" y="0"/>
                    <a:pt x="266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1;p15">
              <a:extLst>
                <a:ext uri="{FF2B5EF4-FFF2-40B4-BE49-F238E27FC236}">
                  <a16:creationId xmlns:a16="http://schemas.microsoft.com/office/drawing/2014/main" id="{A51B7FEF-7CD5-5E8E-6442-F656A2A0AC36}"/>
                </a:ext>
              </a:extLst>
            </p:cNvPr>
            <p:cNvSpPr/>
            <p:nvPr/>
          </p:nvSpPr>
          <p:spPr>
            <a:xfrm>
              <a:off x="5973111" y="1997042"/>
              <a:ext cx="4199381" cy="4613145"/>
            </a:xfrm>
            <a:custGeom>
              <a:avLst/>
              <a:gdLst/>
              <a:ahLst/>
              <a:cxnLst/>
              <a:rect l="l" t="t" r="r" b="b"/>
              <a:pathLst>
                <a:path w="60777" h="66771" extrusionOk="0">
                  <a:moveTo>
                    <a:pt x="44444" y="5169"/>
                  </a:moveTo>
                  <a:cubicBezTo>
                    <a:pt x="45533" y="5169"/>
                    <a:pt x="46567" y="5294"/>
                    <a:pt x="47534" y="5561"/>
                  </a:cubicBezTo>
                  <a:lnTo>
                    <a:pt x="48268" y="5794"/>
                  </a:lnTo>
                  <a:cubicBezTo>
                    <a:pt x="48535" y="5894"/>
                    <a:pt x="48735" y="5961"/>
                    <a:pt x="49002" y="6095"/>
                  </a:cubicBezTo>
                  <a:cubicBezTo>
                    <a:pt x="49202" y="6195"/>
                    <a:pt x="49435" y="6295"/>
                    <a:pt x="49669" y="6428"/>
                  </a:cubicBezTo>
                  <a:cubicBezTo>
                    <a:pt x="49869" y="6562"/>
                    <a:pt x="50069" y="6695"/>
                    <a:pt x="50269" y="6862"/>
                  </a:cubicBezTo>
                  <a:cubicBezTo>
                    <a:pt x="52204" y="8196"/>
                    <a:pt x="53405" y="10231"/>
                    <a:pt x="53939" y="12799"/>
                  </a:cubicBezTo>
                  <a:cubicBezTo>
                    <a:pt x="54539" y="15535"/>
                    <a:pt x="54339" y="18770"/>
                    <a:pt x="53405" y="22406"/>
                  </a:cubicBezTo>
                  <a:cubicBezTo>
                    <a:pt x="52437" y="26109"/>
                    <a:pt x="50736" y="30145"/>
                    <a:pt x="48335" y="34281"/>
                  </a:cubicBezTo>
                  <a:cubicBezTo>
                    <a:pt x="45866" y="38451"/>
                    <a:pt x="42731" y="42621"/>
                    <a:pt x="39028" y="46457"/>
                  </a:cubicBezTo>
                  <a:cubicBezTo>
                    <a:pt x="35726" y="49826"/>
                    <a:pt x="32356" y="52661"/>
                    <a:pt x="29054" y="54896"/>
                  </a:cubicBezTo>
                  <a:cubicBezTo>
                    <a:pt x="25785" y="56998"/>
                    <a:pt x="22650" y="58499"/>
                    <a:pt x="19714" y="59333"/>
                  </a:cubicBezTo>
                  <a:cubicBezTo>
                    <a:pt x="17824" y="59866"/>
                    <a:pt x="16052" y="60133"/>
                    <a:pt x="14439" y="60133"/>
                  </a:cubicBezTo>
                  <a:cubicBezTo>
                    <a:pt x="13632" y="60133"/>
                    <a:pt x="12865" y="60067"/>
                    <a:pt x="12142" y="59933"/>
                  </a:cubicBezTo>
                  <a:cubicBezTo>
                    <a:pt x="10007" y="59499"/>
                    <a:pt x="8273" y="58565"/>
                    <a:pt x="7005" y="56998"/>
                  </a:cubicBezTo>
                  <a:cubicBezTo>
                    <a:pt x="6838" y="56831"/>
                    <a:pt x="6671" y="56631"/>
                    <a:pt x="6538" y="56431"/>
                  </a:cubicBezTo>
                  <a:cubicBezTo>
                    <a:pt x="6371" y="56264"/>
                    <a:pt x="6238" y="55997"/>
                    <a:pt x="6138" y="55797"/>
                  </a:cubicBezTo>
                  <a:cubicBezTo>
                    <a:pt x="6004" y="55563"/>
                    <a:pt x="5871" y="55330"/>
                    <a:pt x="5737" y="55096"/>
                  </a:cubicBezTo>
                  <a:cubicBezTo>
                    <a:pt x="5671" y="54829"/>
                    <a:pt x="5537" y="54596"/>
                    <a:pt x="5471" y="54329"/>
                  </a:cubicBezTo>
                  <a:cubicBezTo>
                    <a:pt x="4637" y="52128"/>
                    <a:pt x="4470" y="49492"/>
                    <a:pt x="4803" y="46624"/>
                  </a:cubicBezTo>
                  <a:cubicBezTo>
                    <a:pt x="5137" y="43822"/>
                    <a:pt x="5971" y="40819"/>
                    <a:pt x="7205" y="37751"/>
                  </a:cubicBezTo>
                  <a:cubicBezTo>
                    <a:pt x="8473" y="34715"/>
                    <a:pt x="10074" y="31613"/>
                    <a:pt x="12075" y="28577"/>
                  </a:cubicBezTo>
                  <a:cubicBezTo>
                    <a:pt x="14043" y="25542"/>
                    <a:pt x="16378" y="22540"/>
                    <a:pt x="19047" y="19704"/>
                  </a:cubicBezTo>
                  <a:cubicBezTo>
                    <a:pt x="21382" y="17136"/>
                    <a:pt x="23850" y="14901"/>
                    <a:pt x="26319" y="12966"/>
                  </a:cubicBezTo>
                  <a:cubicBezTo>
                    <a:pt x="28821" y="11065"/>
                    <a:pt x="31322" y="9430"/>
                    <a:pt x="33757" y="8196"/>
                  </a:cubicBezTo>
                  <a:cubicBezTo>
                    <a:pt x="36259" y="6895"/>
                    <a:pt x="38728" y="5961"/>
                    <a:pt x="41029" y="5528"/>
                  </a:cubicBezTo>
                  <a:cubicBezTo>
                    <a:pt x="42214" y="5294"/>
                    <a:pt x="43356" y="5169"/>
                    <a:pt x="44444" y="5169"/>
                  </a:cubicBezTo>
                  <a:close/>
                  <a:moveTo>
                    <a:pt x="48365" y="1"/>
                  </a:moveTo>
                  <a:cubicBezTo>
                    <a:pt x="46845" y="1"/>
                    <a:pt x="45243" y="208"/>
                    <a:pt x="43598" y="591"/>
                  </a:cubicBezTo>
                  <a:cubicBezTo>
                    <a:pt x="40796" y="1258"/>
                    <a:pt x="37894" y="2392"/>
                    <a:pt x="34892" y="3960"/>
                  </a:cubicBezTo>
                  <a:cubicBezTo>
                    <a:pt x="32023" y="5528"/>
                    <a:pt x="29021" y="7462"/>
                    <a:pt x="26085" y="9764"/>
                  </a:cubicBezTo>
                  <a:cubicBezTo>
                    <a:pt x="23183" y="12066"/>
                    <a:pt x="20348" y="14701"/>
                    <a:pt x="17546" y="17703"/>
                  </a:cubicBezTo>
                  <a:cubicBezTo>
                    <a:pt x="14444" y="21072"/>
                    <a:pt x="11708" y="24574"/>
                    <a:pt x="9373" y="28110"/>
                  </a:cubicBezTo>
                  <a:cubicBezTo>
                    <a:pt x="7038" y="31713"/>
                    <a:pt x="5070" y="35382"/>
                    <a:pt x="3569" y="38918"/>
                  </a:cubicBezTo>
                  <a:cubicBezTo>
                    <a:pt x="2035" y="42554"/>
                    <a:pt x="1001" y="46157"/>
                    <a:pt x="500" y="49492"/>
                  </a:cubicBezTo>
                  <a:cubicBezTo>
                    <a:pt x="0" y="52995"/>
                    <a:pt x="100" y="56264"/>
                    <a:pt x="1034" y="58999"/>
                  </a:cubicBezTo>
                  <a:cubicBezTo>
                    <a:pt x="1101" y="59299"/>
                    <a:pt x="1234" y="59633"/>
                    <a:pt x="1368" y="59933"/>
                  </a:cubicBezTo>
                  <a:cubicBezTo>
                    <a:pt x="1434" y="60233"/>
                    <a:pt x="1601" y="60500"/>
                    <a:pt x="1735" y="60800"/>
                  </a:cubicBezTo>
                  <a:cubicBezTo>
                    <a:pt x="1901" y="61101"/>
                    <a:pt x="2035" y="61401"/>
                    <a:pt x="2202" y="61634"/>
                  </a:cubicBezTo>
                  <a:lnTo>
                    <a:pt x="2702" y="62402"/>
                  </a:lnTo>
                  <a:cubicBezTo>
                    <a:pt x="4170" y="64403"/>
                    <a:pt x="6171" y="65737"/>
                    <a:pt x="8673" y="66338"/>
                  </a:cubicBezTo>
                  <a:cubicBezTo>
                    <a:pt x="9794" y="66625"/>
                    <a:pt x="11007" y="66770"/>
                    <a:pt x="12303" y="66770"/>
                  </a:cubicBezTo>
                  <a:cubicBezTo>
                    <a:pt x="14015" y="66770"/>
                    <a:pt x="15871" y="66517"/>
                    <a:pt x="17846" y="66004"/>
                  </a:cubicBezTo>
                  <a:cubicBezTo>
                    <a:pt x="21415" y="65104"/>
                    <a:pt x="25351" y="63336"/>
                    <a:pt x="29421" y="60767"/>
                  </a:cubicBezTo>
                  <a:cubicBezTo>
                    <a:pt x="33591" y="58098"/>
                    <a:pt x="37860" y="54629"/>
                    <a:pt x="41997" y="50393"/>
                  </a:cubicBezTo>
                  <a:cubicBezTo>
                    <a:pt x="46633" y="45590"/>
                    <a:pt x="50536" y="40319"/>
                    <a:pt x="53572" y="35115"/>
                  </a:cubicBezTo>
                  <a:cubicBezTo>
                    <a:pt x="56540" y="29945"/>
                    <a:pt x="58575" y="24908"/>
                    <a:pt x="59676" y="20305"/>
                  </a:cubicBezTo>
                  <a:cubicBezTo>
                    <a:pt x="60677" y="15868"/>
                    <a:pt x="60777" y="11899"/>
                    <a:pt x="59943" y="8696"/>
                  </a:cubicBezTo>
                  <a:cubicBezTo>
                    <a:pt x="59176" y="5628"/>
                    <a:pt x="57541" y="3259"/>
                    <a:pt x="55073" y="1758"/>
                  </a:cubicBezTo>
                  <a:cubicBezTo>
                    <a:pt x="54772" y="1591"/>
                    <a:pt x="54539" y="1425"/>
                    <a:pt x="54239" y="1258"/>
                  </a:cubicBezTo>
                  <a:cubicBezTo>
                    <a:pt x="53972" y="1124"/>
                    <a:pt x="53705" y="1024"/>
                    <a:pt x="53405" y="891"/>
                  </a:cubicBezTo>
                  <a:cubicBezTo>
                    <a:pt x="53105" y="791"/>
                    <a:pt x="52804" y="691"/>
                    <a:pt x="52538" y="591"/>
                  </a:cubicBezTo>
                  <a:cubicBezTo>
                    <a:pt x="52237" y="524"/>
                    <a:pt x="51904" y="424"/>
                    <a:pt x="51604" y="357"/>
                  </a:cubicBezTo>
                  <a:cubicBezTo>
                    <a:pt x="50579" y="115"/>
                    <a:pt x="49495" y="1"/>
                    <a:pt x="483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2;p15">
              <a:extLst>
                <a:ext uri="{FF2B5EF4-FFF2-40B4-BE49-F238E27FC236}">
                  <a16:creationId xmlns:a16="http://schemas.microsoft.com/office/drawing/2014/main" id="{2320FB63-F4FE-77F0-A3A4-F36750BA521A}"/>
                </a:ext>
              </a:extLst>
            </p:cNvPr>
            <p:cNvSpPr/>
            <p:nvPr/>
          </p:nvSpPr>
          <p:spPr>
            <a:xfrm>
              <a:off x="6584091" y="2616694"/>
              <a:ext cx="2874141" cy="3154053"/>
            </a:xfrm>
            <a:custGeom>
              <a:avLst/>
              <a:gdLst/>
              <a:ahLst/>
              <a:cxnLst/>
              <a:rect l="l" t="t" r="r" b="b"/>
              <a:pathLst>
                <a:path w="41597" h="45652" extrusionOk="0">
                  <a:moveTo>
                    <a:pt x="30377" y="4096"/>
                  </a:moveTo>
                  <a:cubicBezTo>
                    <a:pt x="31304" y="4096"/>
                    <a:pt x="32167" y="4237"/>
                    <a:pt x="32924" y="4510"/>
                  </a:cubicBezTo>
                  <a:cubicBezTo>
                    <a:pt x="33124" y="4610"/>
                    <a:pt x="33224" y="4644"/>
                    <a:pt x="33391" y="4744"/>
                  </a:cubicBezTo>
                  <a:cubicBezTo>
                    <a:pt x="33557" y="4810"/>
                    <a:pt x="33724" y="4910"/>
                    <a:pt x="33858" y="4977"/>
                  </a:cubicBezTo>
                  <a:cubicBezTo>
                    <a:pt x="33991" y="5077"/>
                    <a:pt x="34158" y="5177"/>
                    <a:pt x="34291" y="5277"/>
                  </a:cubicBezTo>
                  <a:cubicBezTo>
                    <a:pt x="34391" y="5344"/>
                    <a:pt x="34525" y="5444"/>
                    <a:pt x="34658" y="5578"/>
                  </a:cubicBezTo>
                  <a:cubicBezTo>
                    <a:pt x="35826" y="6578"/>
                    <a:pt x="36493" y="8013"/>
                    <a:pt x="36726" y="9814"/>
                  </a:cubicBezTo>
                  <a:cubicBezTo>
                    <a:pt x="36993" y="11615"/>
                    <a:pt x="36726" y="13783"/>
                    <a:pt x="36059" y="16152"/>
                  </a:cubicBezTo>
                  <a:cubicBezTo>
                    <a:pt x="35359" y="18520"/>
                    <a:pt x="34225" y="21122"/>
                    <a:pt x="32657" y="23757"/>
                  </a:cubicBezTo>
                  <a:cubicBezTo>
                    <a:pt x="31056" y="26426"/>
                    <a:pt x="29054" y="28994"/>
                    <a:pt x="26719" y="31463"/>
                  </a:cubicBezTo>
                  <a:cubicBezTo>
                    <a:pt x="24684" y="33631"/>
                    <a:pt x="22516" y="35466"/>
                    <a:pt x="20415" y="36833"/>
                  </a:cubicBezTo>
                  <a:cubicBezTo>
                    <a:pt x="18347" y="38268"/>
                    <a:pt x="16312" y="39302"/>
                    <a:pt x="14410" y="39935"/>
                  </a:cubicBezTo>
                  <a:cubicBezTo>
                    <a:pt x="12937" y="40418"/>
                    <a:pt x="11549" y="40685"/>
                    <a:pt x="10282" y="40685"/>
                  </a:cubicBezTo>
                  <a:cubicBezTo>
                    <a:pt x="9972" y="40685"/>
                    <a:pt x="9669" y="40669"/>
                    <a:pt x="9373" y="40636"/>
                  </a:cubicBezTo>
                  <a:cubicBezTo>
                    <a:pt x="7906" y="40503"/>
                    <a:pt x="6672" y="39969"/>
                    <a:pt x="5738" y="39035"/>
                  </a:cubicBezTo>
                  <a:cubicBezTo>
                    <a:pt x="5637" y="38935"/>
                    <a:pt x="5537" y="38801"/>
                    <a:pt x="5404" y="38668"/>
                  </a:cubicBezTo>
                  <a:cubicBezTo>
                    <a:pt x="5337" y="38534"/>
                    <a:pt x="5204" y="38434"/>
                    <a:pt x="5137" y="38301"/>
                  </a:cubicBezTo>
                  <a:cubicBezTo>
                    <a:pt x="5004" y="38168"/>
                    <a:pt x="4904" y="38034"/>
                    <a:pt x="4837" y="37867"/>
                  </a:cubicBezTo>
                  <a:cubicBezTo>
                    <a:pt x="4770" y="37767"/>
                    <a:pt x="4670" y="37600"/>
                    <a:pt x="4603" y="37434"/>
                  </a:cubicBezTo>
                  <a:cubicBezTo>
                    <a:pt x="3903" y="35999"/>
                    <a:pt x="3669" y="34298"/>
                    <a:pt x="3836" y="32363"/>
                  </a:cubicBezTo>
                  <a:cubicBezTo>
                    <a:pt x="4003" y="30495"/>
                    <a:pt x="4503" y="28461"/>
                    <a:pt x="5337" y="26326"/>
                  </a:cubicBezTo>
                  <a:cubicBezTo>
                    <a:pt x="6138" y="24258"/>
                    <a:pt x="7239" y="22089"/>
                    <a:pt x="8640" y="19955"/>
                  </a:cubicBezTo>
                  <a:cubicBezTo>
                    <a:pt x="10007" y="17853"/>
                    <a:pt x="11642" y="15751"/>
                    <a:pt x="13510" y="13750"/>
                  </a:cubicBezTo>
                  <a:cubicBezTo>
                    <a:pt x="15144" y="11949"/>
                    <a:pt x="16879" y="10348"/>
                    <a:pt x="18580" y="9080"/>
                  </a:cubicBezTo>
                  <a:cubicBezTo>
                    <a:pt x="20348" y="7779"/>
                    <a:pt x="22083" y="6678"/>
                    <a:pt x="23750" y="5844"/>
                  </a:cubicBezTo>
                  <a:cubicBezTo>
                    <a:pt x="25485" y="5010"/>
                    <a:pt x="27153" y="4477"/>
                    <a:pt x="28687" y="4243"/>
                  </a:cubicBezTo>
                  <a:cubicBezTo>
                    <a:pt x="29267" y="4145"/>
                    <a:pt x="29833" y="4096"/>
                    <a:pt x="30377" y="4096"/>
                  </a:cubicBezTo>
                  <a:close/>
                  <a:moveTo>
                    <a:pt x="33196" y="1"/>
                  </a:moveTo>
                  <a:cubicBezTo>
                    <a:pt x="32446" y="1"/>
                    <a:pt x="31662" y="70"/>
                    <a:pt x="30855" y="207"/>
                  </a:cubicBezTo>
                  <a:cubicBezTo>
                    <a:pt x="28921" y="607"/>
                    <a:pt x="26886" y="1308"/>
                    <a:pt x="24751" y="2342"/>
                  </a:cubicBezTo>
                  <a:cubicBezTo>
                    <a:pt x="22683" y="3343"/>
                    <a:pt x="20548" y="4710"/>
                    <a:pt x="18413" y="6345"/>
                  </a:cubicBezTo>
                  <a:cubicBezTo>
                    <a:pt x="16345" y="7946"/>
                    <a:pt x="14210" y="9847"/>
                    <a:pt x="12209" y="12015"/>
                  </a:cubicBezTo>
                  <a:cubicBezTo>
                    <a:pt x="9974" y="14484"/>
                    <a:pt x="7972" y="17019"/>
                    <a:pt x="6305" y="19621"/>
                  </a:cubicBezTo>
                  <a:cubicBezTo>
                    <a:pt x="4637" y="22189"/>
                    <a:pt x="3202" y="24858"/>
                    <a:pt x="2202" y="27393"/>
                  </a:cubicBezTo>
                  <a:cubicBezTo>
                    <a:pt x="1168" y="30028"/>
                    <a:pt x="500" y="32530"/>
                    <a:pt x="234" y="34865"/>
                  </a:cubicBezTo>
                  <a:cubicBezTo>
                    <a:pt x="0" y="37300"/>
                    <a:pt x="234" y="39468"/>
                    <a:pt x="1001" y="41236"/>
                  </a:cubicBezTo>
                  <a:cubicBezTo>
                    <a:pt x="1068" y="41470"/>
                    <a:pt x="1201" y="41637"/>
                    <a:pt x="1301" y="41837"/>
                  </a:cubicBezTo>
                  <a:cubicBezTo>
                    <a:pt x="1401" y="42004"/>
                    <a:pt x="1501" y="42204"/>
                    <a:pt x="1635" y="42371"/>
                  </a:cubicBezTo>
                  <a:lnTo>
                    <a:pt x="2002" y="42871"/>
                  </a:lnTo>
                  <a:cubicBezTo>
                    <a:pt x="2135" y="43038"/>
                    <a:pt x="2235" y="43171"/>
                    <a:pt x="2368" y="43338"/>
                  </a:cubicBezTo>
                  <a:cubicBezTo>
                    <a:pt x="3503" y="44539"/>
                    <a:pt x="4970" y="45306"/>
                    <a:pt x="6738" y="45539"/>
                  </a:cubicBezTo>
                  <a:cubicBezTo>
                    <a:pt x="7247" y="45614"/>
                    <a:pt x="7779" y="45652"/>
                    <a:pt x="8333" y="45652"/>
                  </a:cubicBezTo>
                  <a:cubicBezTo>
                    <a:pt x="9773" y="45652"/>
                    <a:pt x="11356" y="45393"/>
                    <a:pt x="13043" y="44839"/>
                  </a:cubicBezTo>
                  <a:cubicBezTo>
                    <a:pt x="15444" y="44105"/>
                    <a:pt x="18013" y="42804"/>
                    <a:pt x="20682" y="41036"/>
                  </a:cubicBezTo>
                  <a:cubicBezTo>
                    <a:pt x="23383" y="39235"/>
                    <a:pt x="26085" y="36967"/>
                    <a:pt x="28754" y="34198"/>
                  </a:cubicBezTo>
                  <a:cubicBezTo>
                    <a:pt x="31789" y="31129"/>
                    <a:pt x="34325" y="27727"/>
                    <a:pt x="36326" y="24358"/>
                  </a:cubicBezTo>
                  <a:cubicBezTo>
                    <a:pt x="38327" y="21022"/>
                    <a:pt x="39728" y="17753"/>
                    <a:pt x="40562" y="14684"/>
                  </a:cubicBezTo>
                  <a:cubicBezTo>
                    <a:pt x="41396" y="11682"/>
                    <a:pt x="41596" y="8980"/>
                    <a:pt x="41230" y="6745"/>
                  </a:cubicBezTo>
                  <a:cubicBezTo>
                    <a:pt x="40863" y="4577"/>
                    <a:pt x="39895" y="2776"/>
                    <a:pt x="38394" y="1608"/>
                  </a:cubicBezTo>
                  <a:cubicBezTo>
                    <a:pt x="38227" y="1441"/>
                    <a:pt x="38061" y="1341"/>
                    <a:pt x="37894" y="1208"/>
                  </a:cubicBezTo>
                  <a:cubicBezTo>
                    <a:pt x="37727" y="1108"/>
                    <a:pt x="37527" y="974"/>
                    <a:pt x="37360" y="874"/>
                  </a:cubicBezTo>
                  <a:cubicBezTo>
                    <a:pt x="37160" y="807"/>
                    <a:pt x="36993" y="707"/>
                    <a:pt x="36760" y="641"/>
                  </a:cubicBezTo>
                  <a:cubicBezTo>
                    <a:pt x="36593" y="541"/>
                    <a:pt x="36393" y="507"/>
                    <a:pt x="36193" y="441"/>
                  </a:cubicBezTo>
                  <a:cubicBezTo>
                    <a:pt x="35287" y="145"/>
                    <a:pt x="34276" y="1"/>
                    <a:pt x="33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3;p15">
              <a:extLst>
                <a:ext uri="{FF2B5EF4-FFF2-40B4-BE49-F238E27FC236}">
                  <a16:creationId xmlns:a16="http://schemas.microsoft.com/office/drawing/2014/main" id="{44882850-EDF6-1DB4-3ECF-553CAF74AE4D}"/>
                </a:ext>
              </a:extLst>
            </p:cNvPr>
            <p:cNvSpPr/>
            <p:nvPr/>
          </p:nvSpPr>
          <p:spPr>
            <a:xfrm>
              <a:off x="7544998" y="3766455"/>
              <a:ext cx="668493" cy="742155"/>
            </a:xfrm>
            <a:custGeom>
              <a:avLst/>
              <a:gdLst/>
              <a:ahLst/>
              <a:cxnLst/>
              <a:rect l="l" t="t" r="r" b="b"/>
              <a:pathLst>
                <a:path w="9675" h="10742" extrusionOk="0">
                  <a:moveTo>
                    <a:pt x="7673" y="1"/>
                  </a:moveTo>
                  <a:cubicBezTo>
                    <a:pt x="7239" y="1"/>
                    <a:pt x="6739" y="167"/>
                    <a:pt x="6238" y="367"/>
                  </a:cubicBezTo>
                  <a:cubicBezTo>
                    <a:pt x="5671" y="634"/>
                    <a:pt x="5138" y="901"/>
                    <a:pt x="4604" y="1335"/>
                  </a:cubicBezTo>
                  <a:cubicBezTo>
                    <a:pt x="4070" y="1735"/>
                    <a:pt x="3503" y="2235"/>
                    <a:pt x="2969" y="2803"/>
                  </a:cubicBezTo>
                  <a:cubicBezTo>
                    <a:pt x="2336" y="3403"/>
                    <a:pt x="1835" y="4070"/>
                    <a:pt x="1435" y="4737"/>
                  </a:cubicBezTo>
                  <a:cubicBezTo>
                    <a:pt x="1001" y="5404"/>
                    <a:pt x="668" y="6138"/>
                    <a:pt x="434" y="6739"/>
                  </a:cubicBezTo>
                  <a:cubicBezTo>
                    <a:pt x="167" y="7406"/>
                    <a:pt x="67" y="8040"/>
                    <a:pt x="67" y="8573"/>
                  </a:cubicBezTo>
                  <a:cubicBezTo>
                    <a:pt x="1" y="9140"/>
                    <a:pt x="134" y="9641"/>
                    <a:pt x="401" y="10008"/>
                  </a:cubicBezTo>
                  <a:cubicBezTo>
                    <a:pt x="434" y="10041"/>
                    <a:pt x="434" y="10074"/>
                    <a:pt x="468" y="10141"/>
                  </a:cubicBezTo>
                  <a:cubicBezTo>
                    <a:pt x="468" y="10175"/>
                    <a:pt x="501" y="10208"/>
                    <a:pt x="568" y="10241"/>
                  </a:cubicBezTo>
                  <a:lnTo>
                    <a:pt x="634" y="10341"/>
                  </a:lnTo>
                  <a:cubicBezTo>
                    <a:pt x="668" y="10375"/>
                    <a:pt x="734" y="10375"/>
                    <a:pt x="768" y="10408"/>
                  </a:cubicBezTo>
                  <a:cubicBezTo>
                    <a:pt x="1068" y="10642"/>
                    <a:pt x="1435" y="10742"/>
                    <a:pt x="1902" y="10742"/>
                  </a:cubicBezTo>
                  <a:cubicBezTo>
                    <a:pt x="2302" y="10742"/>
                    <a:pt x="2803" y="10642"/>
                    <a:pt x="3336" y="10408"/>
                  </a:cubicBezTo>
                  <a:cubicBezTo>
                    <a:pt x="3903" y="10208"/>
                    <a:pt x="4437" y="9908"/>
                    <a:pt x="5004" y="9507"/>
                  </a:cubicBezTo>
                  <a:cubicBezTo>
                    <a:pt x="5605" y="9074"/>
                    <a:pt x="6172" y="8573"/>
                    <a:pt x="6739" y="8006"/>
                  </a:cubicBezTo>
                  <a:cubicBezTo>
                    <a:pt x="7339" y="7339"/>
                    <a:pt x="7906" y="6639"/>
                    <a:pt x="8340" y="5905"/>
                  </a:cubicBezTo>
                  <a:cubicBezTo>
                    <a:pt x="8807" y="5204"/>
                    <a:pt x="9140" y="4504"/>
                    <a:pt x="9341" y="3837"/>
                  </a:cubicBezTo>
                  <a:cubicBezTo>
                    <a:pt x="9574" y="3170"/>
                    <a:pt x="9674" y="2536"/>
                    <a:pt x="9641" y="2002"/>
                  </a:cubicBezTo>
                  <a:cubicBezTo>
                    <a:pt x="9641" y="1468"/>
                    <a:pt x="9474" y="1001"/>
                    <a:pt x="9174" y="668"/>
                  </a:cubicBezTo>
                  <a:cubicBezTo>
                    <a:pt x="9174" y="634"/>
                    <a:pt x="9140" y="568"/>
                    <a:pt x="9107" y="534"/>
                  </a:cubicBezTo>
                  <a:cubicBezTo>
                    <a:pt x="9074" y="534"/>
                    <a:pt x="9007" y="501"/>
                    <a:pt x="8974" y="468"/>
                  </a:cubicBezTo>
                  <a:cubicBezTo>
                    <a:pt x="8940" y="401"/>
                    <a:pt x="8907" y="401"/>
                    <a:pt x="8840" y="367"/>
                  </a:cubicBezTo>
                  <a:cubicBezTo>
                    <a:pt x="8807" y="334"/>
                    <a:pt x="8774" y="334"/>
                    <a:pt x="8740" y="301"/>
                  </a:cubicBezTo>
                  <a:cubicBezTo>
                    <a:pt x="8407" y="134"/>
                    <a:pt x="7973" y="34"/>
                    <a:pt x="76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4;p15">
              <a:extLst>
                <a:ext uri="{FF2B5EF4-FFF2-40B4-BE49-F238E27FC236}">
                  <a16:creationId xmlns:a16="http://schemas.microsoft.com/office/drawing/2014/main" id="{986961B7-C197-7C2A-7DB0-CB693ADC653E}"/>
                </a:ext>
              </a:extLst>
            </p:cNvPr>
            <p:cNvSpPr/>
            <p:nvPr/>
          </p:nvSpPr>
          <p:spPr>
            <a:xfrm>
              <a:off x="7060973" y="3235728"/>
              <a:ext cx="1682599" cy="1854488"/>
            </a:xfrm>
            <a:custGeom>
              <a:avLst/>
              <a:gdLst/>
              <a:ahLst/>
              <a:cxnLst/>
              <a:rect l="l" t="t" r="r" b="b"/>
              <a:pathLst>
                <a:path w="24352" h="26842" extrusionOk="0">
                  <a:moveTo>
                    <a:pt x="16962" y="4274"/>
                  </a:moveTo>
                  <a:cubicBezTo>
                    <a:pt x="17483" y="4274"/>
                    <a:pt x="17967" y="4381"/>
                    <a:pt x="18414" y="4579"/>
                  </a:cubicBezTo>
                  <a:cubicBezTo>
                    <a:pt x="18480" y="4646"/>
                    <a:pt x="18514" y="4679"/>
                    <a:pt x="18614" y="4713"/>
                  </a:cubicBezTo>
                  <a:cubicBezTo>
                    <a:pt x="18681" y="4746"/>
                    <a:pt x="18747" y="4813"/>
                    <a:pt x="18814" y="4846"/>
                  </a:cubicBezTo>
                  <a:lnTo>
                    <a:pt x="18981" y="5013"/>
                  </a:lnTo>
                  <a:lnTo>
                    <a:pt x="19148" y="5180"/>
                  </a:lnTo>
                  <a:cubicBezTo>
                    <a:pt x="19648" y="5747"/>
                    <a:pt x="19948" y="6514"/>
                    <a:pt x="19982" y="7381"/>
                  </a:cubicBezTo>
                  <a:cubicBezTo>
                    <a:pt x="20015" y="8315"/>
                    <a:pt x="19915" y="9349"/>
                    <a:pt x="19515" y="10484"/>
                  </a:cubicBezTo>
                  <a:cubicBezTo>
                    <a:pt x="19148" y="11584"/>
                    <a:pt x="18614" y="12819"/>
                    <a:pt x="17847" y="14019"/>
                  </a:cubicBezTo>
                  <a:cubicBezTo>
                    <a:pt x="17113" y="15220"/>
                    <a:pt x="16179" y="16455"/>
                    <a:pt x="15111" y="17555"/>
                  </a:cubicBezTo>
                  <a:cubicBezTo>
                    <a:pt x="14144" y="18556"/>
                    <a:pt x="13143" y="19457"/>
                    <a:pt x="12176" y="20157"/>
                  </a:cubicBezTo>
                  <a:cubicBezTo>
                    <a:pt x="11242" y="20824"/>
                    <a:pt x="10275" y="21358"/>
                    <a:pt x="9341" y="21692"/>
                  </a:cubicBezTo>
                  <a:cubicBezTo>
                    <a:pt x="8546" y="22028"/>
                    <a:pt x="7779" y="22196"/>
                    <a:pt x="7091" y="22196"/>
                  </a:cubicBezTo>
                  <a:cubicBezTo>
                    <a:pt x="7029" y="22196"/>
                    <a:pt x="6967" y="22195"/>
                    <a:pt x="6906" y="22192"/>
                  </a:cubicBezTo>
                  <a:cubicBezTo>
                    <a:pt x="6172" y="22159"/>
                    <a:pt x="5571" y="21925"/>
                    <a:pt x="5071" y="21558"/>
                  </a:cubicBezTo>
                  <a:lnTo>
                    <a:pt x="4904" y="21391"/>
                  </a:lnTo>
                  <a:lnTo>
                    <a:pt x="4737" y="21225"/>
                  </a:lnTo>
                  <a:cubicBezTo>
                    <a:pt x="4637" y="21158"/>
                    <a:pt x="4604" y="21091"/>
                    <a:pt x="4571" y="21024"/>
                  </a:cubicBezTo>
                  <a:cubicBezTo>
                    <a:pt x="4504" y="20924"/>
                    <a:pt x="4470" y="20891"/>
                    <a:pt x="4437" y="20824"/>
                  </a:cubicBezTo>
                  <a:cubicBezTo>
                    <a:pt x="4070" y="20191"/>
                    <a:pt x="3903" y="19357"/>
                    <a:pt x="3937" y="18423"/>
                  </a:cubicBezTo>
                  <a:cubicBezTo>
                    <a:pt x="3970" y="17522"/>
                    <a:pt x="4237" y="16521"/>
                    <a:pt x="4604" y="15420"/>
                  </a:cubicBezTo>
                  <a:cubicBezTo>
                    <a:pt x="4971" y="14386"/>
                    <a:pt x="5505" y="13252"/>
                    <a:pt x="6238" y="12185"/>
                  </a:cubicBezTo>
                  <a:cubicBezTo>
                    <a:pt x="6939" y="11084"/>
                    <a:pt x="7773" y="10017"/>
                    <a:pt x="8740" y="8982"/>
                  </a:cubicBezTo>
                  <a:cubicBezTo>
                    <a:pt x="9574" y="8048"/>
                    <a:pt x="10475" y="7248"/>
                    <a:pt x="11342" y="6581"/>
                  </a:cubicBezTo>
                  <a:cubicBezTo>
                    <a:pt x="12243" y="5914"/>
                    <a:pt x="13143" y="5380"/>
                    <a:pt x="13977" y="5013"/>
                  </a:cubicBezTo>
                  <a:cubicBezTo>
                    <a:pt x="14811" y="4579"/>
                    <a:pt x="15645" y="4379"/>
                    <a:pt x="16412" y="4312"/>
                  </a:cubicBezTo>
                  <a:cubicBezTo>
                    <a:pt x="16600" y="4287"/>
                    <a:pt x="16783" y="4274"/>
                    <a:pt x="16962" y="4274"/>
                  </a:cubicBezTo>
                  <a:close/>
                  <a:moveTo>
                    <a:pt x="19512" y="1"/>
                  </a:moveTo>
                  <a:cubicBezTo>
                    <a:pt x="19221" y="1"/>
                    <a:pt x="18921" y="16"/>
                    <a:pt x="18614" y="43"/>
                  </a:cubicBezTo>
                  <a:cubicBezTo>
                    <a:pt x="17480" y="210"/>
                    <a:pt x="16279" y="610"/>
                    <a:pt x="14978" y="1177"/>
                  </a:cubicBezTo>
                  <a:cubicBezTo>
                    <a:pt x="13744" y="1744"/>
                    <a:pt x="12409" y="2545"/>
                    <a:pt x="11109" y="3545"/>
                  </a:cubicBezTo>
                  <a:cubicBezTo>
                    <a:pt x="9808" y="4513"/>
                    <a:pt x="8507" y="5680"/>
                    <a:pt x="7272" y="7014"/>
                  </a:cubicBezTo>
                  <a:cubicBezTo>
                    <a:pt x="5838" y="8515"/>
                    <a:pt x="4637" y="10150"/>
                    <a:pt x="3603" y="11718"/>
                  </a:cubicBezTo>
                  <a:cubicBezTo>
                    <a:pt x="2569" y="13352"/>
                    <a:pt x="1735" y="14987"/>
                    <a:pt x="1135" y="16521"/>
                  </a:cubicBezTo>
                  <a:cubicBezTo>
                    <a:pt x="568" y="18122"/>
                    <a:pt x="167" y="19623"/>
                    <a:pt x="101" y="20991"/>
                  </a:cubicBezTo>
                  <a:cubicBezTo>
                    <a:pt x="1" y="22359"/>
                    <a:pt x="234" y="23626"/>
                    <a:pt x="768" y="24627"/>
                  </a:cubicBezTo>
                  <a:cubicBezTo>
                    <a:pt x="835" y="24727"/>
                    <a:pt x="901" y="24861"/>
                    <a:pt x="968" y="24961"/>
                  </a:cubicBezTo>
                  <a:cubicBezTo>
                    <a:pt x="1001" y="25027"/>
                    <a:pt x="1101" y="25161"/>
                    <a:pt x="1168" y="25227"/>
                  </a:cubicBezTo>
                  <a:cubicBezTo>
                    <a:pt x="1268" y="25361"/>
                    <a:pt x="1335" y="25461"/>
                    <a:pt x="1435" y="25528"/>
                  </a:cubicBezTo>
                  <a:lnTo>
                    <a:pt x="1668" y="25761"/>
                  </a:lnTo>
                  <a:cubicBezTo>
                    <a:pt x="2402" y="26395"/>
                    <a:pt x="3303" y="26729"/>
                    <a:pt x="4404" y="26829"/>
                  </a:cubicBezTo>
                  <a:cubicBezTo>
                    <a:pt x="4536" y="26837"/>
                    <a:pt x="4672" y="26841"/>
                    <a:pt x="4811" y="26841"/>
                  </a:cubicBezTo>
                  <a:cubicBezTo>
                    <a:pt x="5794" y="26841"/>
                    <a:pt x="6938" y="26633"/>
                    <a:pt x="8106" y="26195"/>
                  </a:cubicBezTo>
                  <a:cubicBezTo>
                    <a:pt x="9474" y="25694"/>
                    <a:pt x="10942" y="24927"/>
                    <a:pt x="12443" y="23893"/>
                  </a:cubicBezTo>
                  <a:cubicBezTo>
                    <a:pt x="13944" y="22859"/>
                    <a:pt x="15478" y="21558"/>
                    <a:pt x="16946" y="20024"/>
                  </a:cubicBezTo>
                  <a:cubicBezTo>
                    <a:pt x="18614" y="18323"/>
                    <a:pt x="20015" y="16421"/>
                    <a:pt x="21149" y="14553"/>
                  </a:cubicBezTo>
                  <a:cubicBezTo>
                    <a:pt x="22283" y="12685"/>
                    <a:pt x="23117" y="10851"/>
                    <a:pt x="23651" y="9083"/>
                  </a:cubicBezTo>
                  <a:cubicBezTo>
                    <a:pt x="24151" y="7381"/>
                    <a:pt x="24351" y="5814"/>
                    <a:pt x="24251" y="4479"/>
                  </a:cubicBezTo>
                  <a:cubicBezTo>
                    <a:pt x="24118" y="3145"/>
                    <a:pt x="23651" y="2044"/>
                    <a:pt x="22850" y="1277"/>
                  </a:cubicBezTo>
                  <a:cubicBezTo>
                    <a:pt x="22784" y="1177"/>
                    <a:pt x="22683" y="1077"/>
                    <a:pt x="22583" y="943"/>
                  </a:cubicBezTo>
                  <a:cubicBezTo>
                    <a:pt x="22483" y="843"/>
                    <a:pt x="22350" y="810"/>
                    <a:pt x="22283" y="710"/>
                  </a:cubicBezTo>
                  <a:cubicBezTo>
                    <a:pt x="22183" y="677"/>
                    <a:pt x="22116" y="610"/>
                    <a:pt x="21983" y="543"/>
                  </a:cubicBezTo>
                  <a:cubicBezTo>
                    <a:pt x="21850" y="476"/>
                    <a:pt x="21783" y="443"/>
                    <a:pt x="21649" y="376"/>
                  </a:cubicBezTo>
                  <a:cubicBezTo>
                    <a:pt x="21017" y="109"/>
                    <a:pt x="20296" y="1"/>
                    <a:pt x="195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;p15">
              <a:extLst>
                <a:ext uri="{FF2B5EF4-FFF2-40B4-BE49-F238E27FC236}">
                  <a16:creationId xmlns:a16="http://schemas.microsoft.com/office/drawing/2014/main" id="{6DAA96F1-0E2A-F3A4-EFE4-ECA1C026D552}"/>
                </a:ext>
              </a:extLst>
            </p:cNvPr>
            <p:cNvSpPr/>
            <p:nvPr/>
          </p:nvSpPr>
          <p:spPr>
            <a:xfrm>
              <a:off x="6274996" y="2347221"/>
              <a:ext cx="3464211" cy="3802661"/>
            </a:xfrm>
            <a:custGeom>
              <a:avLst/>
              <a:gdLst/>
              <a:ahLst/>
              <a:cxnLst/>
              <a:rect l="l" t="t" r="r" b="b"/>
              <a:pathLst>
                <a:path w="50137" h="55040" extrusionOk="0">
                  <a:moveTo>
                    <a:pt x="36963" y="4244"/>
                  </a:moveTo>
                  <a:cubicBezTo>
                    <a:pt x="37997" y="4244"/>
                    <a:pt x="38968" y="4377"/>
                    <a:pt x="39863" y="4663"/>
                  </a:cubicBezTo>
                  <a:cubicBezTo>
                    <a:pt x="40063" y="4696"/>
                    <a:pt x="40230" y="4796"/>
                    <a:pt x="40463" y="4863"/>
                  </a:cubicBezTo>
                  <a:cubicBezTo>
                    <a:pt x="40663" y="4963"/>
                    <a:pt x="40863" y="5029"/>
                    <a:pt x="41030" y="5130"/>
                  </a:cubicBezTo>
                  <a:cubicBezTo>
                    <a:pt x="41197" y="5230"/>
                    <a:pt x="41397" y="5330"/>
                    <a:pt x="41564" y="5463"/>
                  </a:cubicBezTo>
                  <a:lnTo>
                    <a:pt x="42064" y="5830"/>
                  </a:lnTo>
                  <a:cubicBezTo>
                    <a:pt x="43632" y="6998"/>
                    <a:pt x="44533" y="8732"/>
                    <a:pt x="44900" y="10967"/>
                  </a:cubicBezTo>
                  <a:cubicBezTo>
                    <a:pt x="45300" y="13235"/>
                    <a:pt x="45033" y="15971"/>
                    <a:pt x="44232" y="18906"/>
                  </a:cubicBezTo>
                  <a:cubicBezTo>
                    <a:pt x="43398" y="21975"/>
                    <a:pt x="41997" y="25244"/>
                    <a:pt x="39996" y="28580"/>
                  </a:cubicBezTo>
                  <a:cubicBezTo>
                    <a:pt x="37995" y="31915"/>
                    <a:pt x="35459" y="35318"/>
                    <a:pt x="32457" y="38420"/>
                  </a:cubicBezTo>
                  <a:cubicBezTo>
                    <a:pt x="29822" y="41222"/>
                    <a:pt x="27053" y="43524"/>
                    <a:pt x="24352" y="45258"/>
                  </a:cubicBezTo>
                  <a:cubicBezTo>
                    <a:pt x="21716" y="47060"/>
                    <a:pt x="19114" y="48327"/>
                    <a:pt x="16713" y="49061"/>
                  </a:cubicBezTo>
                  <a:cubicBezTo>
                    <a:pt x="15034" y="49612"/>
                    <a:pt x="13477" y="49888"/>
                    <a:pt x="12052" y="49888"/>
                  </a:cubicBezTo>
                  <a:cubicBezTo>
                    <a:pt x="11495" y="49888"/>
                    <a:pt x="10958" y="49846"/>
                    <a:pt x="10442" y="49761"/>
                  </a:cubicBezTo>
                  <a:cubicBezTo>
                    <a:pt x="8640" y="49528"/>
                    <a:pt x="7173" y="48761"/>
                    <a:pt x="6038" y="47560"/>
                  </a:cubicBezTo>
                  <a:cubicBezTo>
                    <a:pt x="5938" y="47426"/>
                    <a:pt x="5805" y="47260"/>
                    <a:pt x="5672" y="47093"/>
                  </a:cubicBezTo>
                  <a:lnTo>
                    <a:pt x="5305" y="46593"/>
                  </a:lnTo>
                  <a:cubicBezTo>
                    <a:pt x="5171" y="46426"/>
                    <a:pt x="5038" y="46259"/>
                    <a:pt x="4971" y="46059"/>
                  </a:cubicBezTo>
                  <a:cubicBezTo>
                    <a:pt x="4838" y="45892"/>
                    <a:pt x="4771" y="45692"/>
                    <a:pt x="4671" y="45492"/>
                  </a:cubicBezTo>
                  <a:cubicBezTo>
                    <a:pt x="3870" y="43657"/>
                    <a:pt x="3670" y="41489"/>
                    <a:pt x="3937" y="39087"/>
                  </a:cubicBezTo>
                  <a:cubicBezTo>
                    <a:pt x="4170" y="36752"/>
                    <a:pt x="4838" y="34217"/>
                    <a:pt x="5872" y="31649"/>
                  </a:cubicBezTo>
                  <a:cubicBezTo>
                    <a:pt x="6872" y="29080"/>
                    <a:pt x="8307" y="26411"/>
                    <a:pt x="9975" y="23843"/>
                  </a:cubicBezTo>
                  <a:cubicBezTo>
                    <a:pt x="11642" y="21241"/>
                    <a:pt x="13644" y="18673"/>
                    <a:pt x="15879" y="16237"/>
                  </a:cubicBezTo>
                  <a:cubicBezTo>
                    <a:pt x="17947" y="14069"/>
                    <a:pt x="20015" y="12201"/>
                    <a:pt x="22117" y="10567"/>
                  </a:cubicBezTo>
                  <a:cubicBezTo>
                    <a:pt x="24218" y="8966"/>
                    <a:pt x="26353" y="7631"/>
                    <a:pt x="28454" y="6564"/>
                  </a:cubicBezTo>
                  <a:cubicBezTo>
                    <a:pt x="30556" y="5496"/>
                    <a:pt x="32624" y="4796"/>
                    <a:pt x="34525" y="4462"/>
                  </a:cubicBezTo>
                  <a:cubicBezTo>
                    <a:pt x="35371" y="4319"/>
                    <a:pt x="36185" y="4244"/>
                    <a:pt x="36963" y="4244"/>
                  </a:cubicBezTo>
                  <a:close/>
                  <a:moveTo>
                    <a:pt x="40042" y="1"/>
                  </a:moveTo>
                  <a:cubicBezTo>
                    <a:pt x="38954" y="1"/>
                    <a:pt x="37811" y="126"/>
                    <a:pt x="36627" y="359"/>
                  </a:cubicBezTo>
                  <a:cubicBezTo>
                    <a:pt x="34325" y="860"/>
                    <a:pt x="31857" y="1727"/>
                    <a:pt x="29355" y="3028"/>
                  </a:cubicBezTo>
                  <a:cubicBezTo>
                    <a:pt x="26887" y="4262"/>
                    <a:pt x="24385" y="5863"/>
                    <a:pt x="21883" y="7831"/>
                  </a:cubicBezTo>
                  <a:cubicBezTo>
                    <a:pt x="19481" y="9733"/>
                    <a:pt x="17013" y="12001"/>
                    <a:pt x="14645" y="14536"/>
                  </a:cubicBezTo>
                  <a:cubicBezTo>
                    <a:pt x="11976" y="17405"/>
                    <a:pt x="9641" y="20407"/>
                    <a:pt x="7673" y="23409"/>
                  </a:cubicBezTo>
                  <a:cubicBezTo>
                    <a:pt x="5672" y="26512"/>
                    <a:pt x="4037" y="29580"/>
                    <a:pt x="2803" y="32583"/>
                  </a:cubicBezTo>
                  <a:cubicBezTo>
                    <a:pt x="1535" y="35685"/>
                    <a:pt x="701" y="38687"/>
                    <a:pt x="368" y="41489"/>
                  </a:cubicBezTo>
                  <a:cubicBezTo>
                    <a:pt x="1" y="44358"/>
                    <a:pt x="201" y="47026"/>
                    <a:pt x="1035" y="49228"/>
                  </a:cubicBezTo>
                  <a:cubicBezTo>
                    <a:pt x="1135" y="49495"/>
                    <a:pt x="1202" y="49728"/>
                    <a:pt x="1335" y="49995"/>
                  </a:cubicBezTo>
                  <a:cubicBezTo>
                    <a:pt x="1469" y="50228"/>
                    <a:pt x="1602" y="50495"/>
                    <a:pt x="1702" y="50695"/>
                  </a:cubicBezTo>
                  <a:cubicBezTo>
                    <a:pt x="1835" y="50896"/>
                    <a:pt x="2002" y="51096"/>
                    <a:pt x="2136" y="51329"/>
                  </a:cubicBezTo>
                  <a:cubicBezTo>
                    <a:pt x="2302" y="51529"/>
                    <a:pt x="2436" y="51696"/>
                    <a:pt x="2603" y="51896"/>
                  </a:cubicBezTo>
                  <a:cubicBezTo>
                    <a:pt x="3870" y="53431"/>
                    <a:pt x="5605" y="54398"/>
                    <a:pt x="7706" y="54832"/>
                  </a:cubicBezTo>
                  <a:cubicBezTo>
                    <a:pt x="8472" y="54969"/>
                    <a:pt x="9273" y="55039"/>
                    <a:pt x="10109" y="55039"/>
                  </a:cubicBezTo>
                  <a:cubicBezTo>
                    <a:pt x="11713" y="55039"/>
                    <a:pt x="13448" y="54780"/>
                    <a:pt x="15312" y="54231"/>
                  </a:cubicBezTo>
                  <a:cubicBezTo>
                    <a:pt x="18214" y="53397"/>
                    <a:pt x="21383" y="51896"/>
                    <a:pt x="24652" y="49761"/>
                  </a:cubicBezTo>
                  <a:cubicBezTo>
                    <a:pt x="27987" y="47593"/>
                    <a:pt x="31390" y="44758"/>
                    <a:pt x="34659" y="41389"/>
                  </a:cubicBezTo>
                  <a:cubicBezTo>
                    <a:pt x="38362" y="37553"/>
                    <a:pt x="41497" y="33383"/>
                    <a:pt x="43966" y="29213"/>
                  </a:cubicBezTo>
                  <a:cubicBezTo>
                    <a:pt x="46367" y="25077"/>
                    <a:pt x="48068" y="21041"/>
                    <a:pt x="49036" y="17338"/>
                  </a:cubicBezTo>
                  <a:cubicBezTo>
                    <a:pt x="49970" y="13702"/>
                    <a:pt x="50137" y="10467"/>
                    <a:pt x="49570" y="7731"/>
                  </a:cubicBezTo>
                  <a:cubicBezTo>
                    <a:pt x="49036" y="5163"/>
                    <a:pt x="47835" y="3128"/>
                    <a:pt x="45900" y="1794"/>
                  </a:cubicBezTo>
                  <a:cubicBezTo>
                    <a:pt x="45700" y="1627"/>
                    <a:pt x="45467" y="1494"/>
                    <a:pt x="45233" y="1260"/>
                  </a:cubicBezTo>
                  <a:cubicBezTo>
                    <a:pt x="45033" y="1160"/>
                    <a:pt x="44833" y="1060"/>
                    <a:pt x="44566" y="927"/>
                  </a:cubicBezTo>
                  <a:cubicBezTo>
                    <a:pt x="44332" y="826"/>
                    <a:pt x="44132" y="726"/>
                    <a:pt x="43865" y="660"/>
                  </a:cubicBezTo>
                  <a:cubicBezTo>
                    <a:pt x="43632" y="526"/>
                    <a:pt x="43365" y="493"/>
                    <a:pt x="43132" y="393"/>
                  </a:cubicBezTo>
                  <a:cubicBezTo>
                    <a:pt x="42164" y="126"/>
                    <a:pt x="41130" y="1"/>
                    <a:pt x="400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6;p15">
              <a:extLst>
                <a:ext uri="{FF2B5EF4-FFF2-40B4-BE49-F238E27FC236}">
                  <a16:creationId xmlns:a16="http://schemas.microsoft.com/office/drawing/2014/main" id="{414CD682-8112-5F9E-F64E-17BA70A46C74}"/>
                </a:ext>
              </a:extLst>
            </p:cNvPr>
            <p:cNvSpPr/>
            <p:nvPr/>
          </p:nvSpPr>
          <p:spPr>
            <a:xfrm>
              <a:off x="6344162" y="2242955"/>
              <a:ext cx="4015036" cy="4520289"/>
            </a:xfrm>
            <a:custGeom>
              <a:avLst/>
              <a:gdLst/>
              <a:ahLst/>
              <a:cxnLst/>
              <a:rect l="l" t="t" r="r" b="b"/>
              <a:pathLst>
                <a:path w="58109" h="65427" extrusionOk="0">
                  <a:moveTo>
                    <a:pt x="51904" y="0"/>
                  </a:moveTo>
                  <a:cubicBezTo>
                    <a:pt x="53672" y="1902"/>
                    <a:pt x="54706" y="4537"/>
                    <a:pt x="55006" y="7739"/>
                  </a:cubicBezTo>
                  <a:cubicBezTo>
                    <a:pt x="55340" y="11075"/>
                    <a:pt x="54873" y="14978"/>
                    <a:pt x="53605" y="19181"/>
                  </a:cubicBezTo>
                  <a:cubicBezTo>
                    <a:pt x="52338" y="23551"/>
                    <a:pt x="50236" y="28221"/>
                    <a:pt x="47368" y="32924"/>
                  </a:cubicBezTo>
                  <a:cubicBezTo>
                    <a:pt x="44432" y="37727"/>
                    <a:pt x="40830" y="42498"/>
                    <a:pt x="36560" y="46867"/>
                  </a:cubicBezTo>
                  <a:cubicBezTo>
                    <a:pt x="32991" y="50537"/>
                    <a:pt x="29321" y="53672"/>
                    <a:pt x="25652" y="56174"/>
                  </a:cubicBezTo>
                  <a:cubicBezTo>
                    <a:pt x="22050" y="58609"/>
                    <a:pt x="18547" y="60444"/>
                    <a:pt x="15245" y="61611"/>
                  </a:cubicBezTo>
                  <a:cubicBezTo>
                    <a:pt x="12169" y="62712"/>
                    <a:pt x="9313" y="63247"/>
                    <a:pt x="6738" y="63247"/>
                  </a:cubicBezTo>
                  <a:cubicBezTo>
                    <a:pt x="6660" y="63247"/>
                    <a:pt x="6583" y="63247"/>
                    <a:pt x="6505" y="63246"/>
                  </a:cubicBezTo>
                  <a:cubicBezTo>
                    <a:pt x="4003" y="63212"/>
                    <a:pt x="1802" y="62579"/>
                    <a:pt x="1" y="61411"/>
                  </a:cubicBezTo>
                  <a:lnTo>
                    <a:pt x="1" y="61411"/>
                  </a:lnTo>
                  <a:cubicBezTo>
                    <a:pt x="1068" y="62112"/>
                    <a:pt x="2135" y="62779"/>
                    <a:pt x="3203" y="63513"/>
                  </a:cubicBezTo>
                  <a:cubicBezTo>
                    <a:pt x="5037" y="64680"/>
                    <a:pt x="7306" y="65347"/>
                    <a:pt x="9841" y="65414"/>
                  </a:cubicBezTo>
                  <a:cubicBezTo>
                    <a:pt x="10060" y="65422"/>
                    <a:pt x="10282" y="65426"/>
                    <a:pt x="10506" y="65426"/>
                  </a:cubicBezTo>
                  <a:cubicBezTo>
                    <a:pt x="12967" y="65426"/>
                    <a:pt x="15681" y="64922"/>
                    <a:pt x="18647" y="63913"/>
                  </a:cubicBezTo>
                  <a:cubicBezTo>
                    <a:pt x="21950" y="62779"/>
                    <a:pt x="25385" y="61011"/>
                    <a:pt x="28988" y="58609"/>
                  </a:cubicBezTo>
                  <a:cubicBezTo>
                    <a:pt x="32590" y="56174"/>
                    <a:pt x="36260" y="53105"/>
                    <a:pt x="39829" y="49503"/>
                  </a:cubicBezTo>
                  <a:cubicBezTo>
                    <a:pt x="44032" y="45166"/>
                    <a:pt x="47601" y="40496"/>
                    <a:pt x="50437" y="35726"/>
                  </a:cubicBezTo>
                  <a:cubicBezTo>
                    <a:pt x="53305" y="31023"/>
                    <a:pt x="55340" y="26386"/>
                    <a:pt x="56541" y="22050"/>
                  </a:cubicBezTo>
                  <a:cubicBezTo>
                    <a:pt x="57708" y="17847"/>
                    <a:pt x="58109" y="13977"/>
                    <a:pt x="57742" y="10641"/>
                  </a:cubicBezTo>
                  <a:cubicBezTo>
                    <a:pt x="57375" y="7439"/>
                    <a:pt x="56307" y="4804"/>
                    <a:pt x="54506" y="2836"/>
                  </a:cubicBezTo>
                  <a:cubicBezTo>
                    <a:pt x="53639" y="1868"/>
                    <a:pt x="52805" y="968"/>
                    <a:pt x="519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7;p15">
              <a:extLst>
                <a:ext uri="{FF2B5EF4-FFF2-40B4-BE49-F238E27FC236}">
                  <a16:creationId xmlns:a16="http://schemas.microsoft.com/office/drawing/2014/main" id="{2681CD94-240D-1113-5C85-90B6E2D56758}"/>
                </a:ext>
              </a:extLst>
            </p:cNvPr>
            <p:cNvSpPr/>
            <p:nvPr/>
          </p:nvSpPr>
          <p:spPr>
            <a:xfrm>
              <a:off x="7493839" y="3740227"/>
              <a:ext cx="403338" cy="379907"/>
            </a:xfrm>
            <a:custGeom>
              <a:avLst/>
              <a:gdLst/>
              <a:ahLst/>
              <a:cxnLst/>
              <a:rect l="l" t="t" r="r" b="b"/>
              <a:pathLst>
                <a:path w="8607" h="8107" extrusionOk="0">
                  <a:moveTo>
                    <a:pt x="1068" y="1"/>
                  </a:moveTo>
                  <a:lnTo>
                    <a:pt x="534" y="534"/>
                  </a:lnTo>
                  <a:lnTo>
                    <a:pt x="534" y="534"/>
                  </a:lnTo>
                  <a:lnTo>
                    <a:pt x="1" y="1068"/>
                  </a:lnTo>
                  <a:cubicBezTo>
                    <a:pt x="501" y="1568"/>
                    <a:pt x="3937" y="4871"/>
                    <a:pt x="4838" y="5571"/>
                  </a:cubicBezTo>
                  <a:cubicBezTo>
                    <a:pt x="5705" y="6305"/>
                    <a:pt x="8373" y="8106"/>
                    <a:pt x="8373" y="8106"/>
                  </a:cubicBezTo>
                  <a:lnTo>
                    <a:pt x="8440" y="8040"/>
                  </a:lnTo>
                  <a:lnTo>
                    <a:pt x="8507" y="7973"/>
                  </a:lnTo>
                  <a:lnTo>
                    <a:pt x="8507" y="7973"/>
                  </a:lnTo>
                  <a:lnTo>
                    <a:pt x="8540" y="7940"/>
                  </a:lnTo>
                  <a:lnTo>
                    <a:pt x="8607" y="7873"/>
                  </a:lnTo>
                  <a:cubicBezTo>
                    <a:pt x="8607" y="7873"/>
                    <a:pt x="6672" y="5338"/>
                    <a:pt x="5872" y="4504"/>
                  </a:cubicBezTo>
                  <a:cubicBezTo>
                    <a:pt x="5138" y="3670"/>
                    <a:pt x="1635" y="434"/>
                    <a:pt x="10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8;p15">
              <a:extLst>
                <a:ext uri="{FF2B5EF4-FFF2-40B4-BE49-F238E27FC236}">
                  <a16:creationId xmlns:a16="http://schemas.microsoft.com/office/drawing/2014/main" id="{57ABAA4A-8B9D-5331-D9FD-1890832E52E7}"/>
                </a:ext>
              </a:extLst>
            </p:cNvPr>
            <p:cNvSpPr/>
            <p:nvPr/>
          </p:nvSpPr>
          <p:spPr>
            <a:xfrm>
              <a:off x="7103060" y="3515150"/>
              <a:ext cx="47" cy="1593"/>
            </a:xfrm>
            <a:custGeom>
              <a:avLst/>
              <a:gdLst/>
              <a:ahLst/>
              <a:cxnLst/>
              <a:rect l="l" t="t" r="r" b="b"/>
              <a:pathLst>
                <a:path w="1" h="34" extrusionOk="0">
                  <a:moveTo>
                    <a:pt x="0" y="33"/>
                  </a:moveTo>
                  <a:lnTo>
                    <a:pt x="0" y="33"/>
                  </a:lnTo>
                  <a:cubicBezTo>
                    <a:pt x="0" y="33"/>
                    <a:pt x="0" y="0"/>
                    <a:pt x="0" y="33"/>
                  </a:cubicBezTo>
                  <a:cubicBezTo>
                    <a:pt x="0" y="0"/>
                    <a:pt x="0" y="0"/>
                    <a:pt x="0" y="3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9;p15">
              <a:extLst>
                <a:ext uri="{FF2B5EF4-FFF2-40B4-BE49-F238E27FC236}">
                  <a16:creationId xmlns:a16="http://schemas.microsoft.com/office/drawing/2014/main" id="{E71FA5A5-9634-0E7E-22B0-54A339E0E809}"/>
                </a:ext>
              </a:extLst>
            </p:cNvPr>
            <p:cNvSpPr/>
            <p:nvPr/>
          </p:nvSpPr>
          <p:spPr>
            <a:xfrm>
              <a:off x="7243739" y="336664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0;p15">
              <a:extLst>
                <a:ext uri="{FF2B5EF4-FFF2-40B4-BE49-F238E27FC236}">
                  <a16:creationId xmlns:a16="http://schemas.microsoft.com/office/drawing/2014/main" id="{684D7116-530F-5E5C-CC17-EAC30D84CAEF}"/>
                </a:ext>
              </a:extLst>
            </p:cNvPr>
            <p:cNvSpPr/>
            <p:nvPr/>
          </p:nvSpPr>
          <p:spPr>
            <a:xfrm>
              <a:off x="7103060" y="3365053"/>
              <a:ext cx="140725" cy="151691"/>
            </a:xfrm>
            <a:custGeom>
              <a:avLst/>
              <a:gdLst/>
              <a:ahLst/>
              <a:cxnLst/>
              <a:rect l="l" t="t" r="r" b="b"/>
              <a:pathLst>
                <a:path w="3003" h="3237" extrusionOk="0">
                  <a:moveTo>
                    <a:pt x="301" y="3070"/>
                  </a:moveTo>
                  <a:cubicBezTo>
                    <a:pt x="501" y="2736"/>
                    <a:pt x="934" y="2202"/>
                    <a:pt x="1502" y="1602"/>
                  </a:cubicBezTo>
                  <a:cubicBezTo>
                    <a:pt x="2035" y="1035"/>
                    <a:pt x="2569" y="535"/>
                    <a:pt x="2869" y="334"/>
                  </a:cubicBezTo>
                  <a:cubicBezTo>
                    <a:pt x="2969" y="201"/>
                    <a:pt x="3003" y="68"/>
                    <a:pt x="3003" y="34"/>
                  </a:cubicBezTo>
                  <a:lnTo>
                    <a:pt x="3003" y="34"/>
                  </a:lnTo>
                  <a:cubicBezTo>
                    <a:pt x="2869" y="1"/>
                    <a:pt x="2169" y="601"/>
                    <a:pt x="1368" y="1502"/>
                  </a:cubicBezTo>
                  <a:cubicBezTo>
                    <a:pt x="568" y="2336"/>
                    <a:pt x="0" y="3103"/>
                    <a:pt x="34" y="3236"/>
                  </a:cubicBezTo>
                  <a:lnTo>
                    <a:pt x="34" y="3236"/>
                  </a:lnTo>
                  <a:cubicBezTo>
                    <a:pt x="34" y="3236"/>
                    <a:pt x="167" y="3203"/>
                    <a:pt x="301" y="30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1;p15">
              <a:extLst>
                <a:ext uri="{FF2B5EF4-FFF2-40B4-BE49-F238E27FC236}">
                  <a16:creationId xmlns:a16="http://schemas.microsoft.com/office/drawing/2014/main" id="{169649DF-0B1A-4A8E-B554-D9112774822C}"/>
                </a:ext>
              </a:extLst>
            </p:cNvPr>
            <p:cNvSpPr/>
            <p:nvPr/>
          </p:nvSpPr>
          <p:spPr>
            <a:xfrm>
              <a:off x="7110886" y="3522929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2;p15">
              <a:extLst>
                <a:ext uri="{FF2B5EF4-FFF2-40B4-BE49-F238E27FC236}">
                  <a16:creationId xmlns:a16="http://schemas.microsoft.com/office/drawing/2014/main" id="{BF24C7F1-161D-F191-20D9-87060B89EDC2}"/>
                </a:ext>
              </a:extLst>
            </p:cNvPr>
            <p:cNvSpPr/>
            <p:nvPr/>
          </p:nvSpPr>
          <p:spPr>
            <a:xfrm>
              <a:off x="7251565" y="337442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3;p15">
              <a:extLst>
                <a:ext uri="{FF2B5EF4-FFF2-40B4-BE49-F238E27FC236}">
                  <a16:creationId xmlns:a16="http://schemas.microsoft.com/office/drawing/2014/main" id="{DA633300-673B-FACA-5045-579D520093FB}"/>
                </a:ext>
              </a:extLst>
            </p:cNvPr>
            <p:cNvSpPr/>
            <p:nvPr/>
          </p:nvSpPr>
          <p:spPr>
            <a:xfrm>
              <a:off x="7107747" y="3372879"/>
              <a:ext cx="147005" cy="153237"/>
            </a:xfrm>
            <a:custGeom>
              <a:avLst/>
              <a:gdLst/>
              <a:ahLst/>
              <a:cxnLst/>
              <a:rect l="l" t="t" r="r" b="b"/>
              <a:pathLst>
                <a:path w="3137" h="3270" extrusionOk="0">
                  <a:moveTo>
                    <a:pt x="1735" y="1769"/>
                  </a:moveTo>
                  <a:cubicBezTo>
                    <a:pt x="2569" y="901"/>
                    <a:pt x="3136" y="101"/>
                    <a:pt x="3069" y="34"/>
                  </a:cubicBezTo>
                  <a:lnTo>
                    <a:pt x="3069" y="34"/>
                  </a:lnTo>
                  <a:cubicBezTo>
                    <a:pt x="3036" y="1"/>
                    <a:pt x="2936" y="67"/>
                    <a:pt x="2769" y="134"/>
                  </a:cubicBezTo>
                  <a:cubicBezTo>
                    <a:pt x="2569" y="468"/>
                    <a:pt x="2102" y="1035"/>
                    <a:pt x="1568" y="1602"/>
                  </a:cubicBezTo>
                  <a:cubicBezTo>
                    <a:pt x="1035" y="2202"/>
                    <a:pt x="468" y="2703"/>
                    <a:pt x="201" y="2903"/>
                  </a:cubicBezTo>
                  <a:cubicBezTo>
                    <a:pt x="101" y="3069"/>
                    <a:pt x="1" y="3136"/>
                    <a:pt x="67" y="3203"/>
                  </a:cubicBezTo>
                  <a:lnTo>
                    <a:pt x="67" y="3203"/>
                  </a:lnTo>
                  <a:cubicBezTo>
                    <a:pt x="134" y="3270"/>
                    <a:pt x="901" y="2636"/>
                    <a:pt x="1735" y="1769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4;p15">
              <a:extLst>
                <a:ext uri="{FF2B5EF4-FFF2-40B4-BE49-F238E27FC236}">
                  <a16:creationId xmlns:a16="http://schemas.microsoft.com/office/drawing/2014/main" id="{E0536C8C-9D01-A156-101F-D29380BFE477}"/>
                </a:ext>
              </a:extLst>
            </p:cNvPr>
            <p:cNvSpPr/>
            <p:nvPr/>
          </p:nvSpPr>
          <p:spPr>
            <a:xfrm>
              <a:off x="7107747" y="3374050"/>
              <a:ext cx="147005" cy="149160"/>
            </a:xfrm>
            <a:custGeom>
              <a:avLst/>
              <a:gdLst/>
              <a:ahLst/>
              <a:cxnLst/>
              <a:rect l="l" t="t" r="r" b="b"/>
              <a:pathLst>
                <a:path w="3137" h="3183" extrusionOk="0">
                  <a:moveTo>
                    <a:pt x="3044" y="0"/>
                  </a:moveTo>
                  <a:cubicBezTo>
                    <a:pt x="2997" y="0"/>
                    <a:pt x="2905" y="55"/>
                    <a:pt x="2769" y="109"/>
                  </a:cubicBezTo>
                  <a:cubicBezTo>
                    <a:pt x="2569" y="443"/>
                    <a:pt x="2102" y="1010"/>
                    <a:pt x="1568" y="1577"/>
                  </a:cubicBezTo>
                  <a:cubicBezTo>
                    <a:pt x="1035" y="2177"/>
                    <a:pt x="468" y="2678"/>
                    <a:pt x="201" y="2878"/>
                  </a:cubicBezTo>
                  <a:cubicBezTo>
                    <a:pt x="101" y="3044"/>
                    <a:pt x="1" y="3111"/>
                    <a:pt x="67" y="3178"/>
                  </a:cubicBezTo>
                  <a:cubicBezTo>
                    <a:pt x="70" y="3181"/>
                    <a:pt x="75" y="3183"/>
                    <a:pt x="82" y="3183"/>
                  </a:cubicBezTo>
                  <a:cubicBezTo>
                    <a:pt x="208" y="3183"/>
                    <a:pt x="942" y="2569"/>
                    <a:pt x="1735" y="1744"/>
                  </a:cubicBezTo>
                  <a:cubicBezTo>
                    <a:pt x="2569" y="876"/>
                    <a:pt x="3136" y="76"/>
                    <a:pt x="3069" y="9"/>
                  </a:cubicBezTo>
                  <a:cubicBezTo>
                    <a:pt x="3063" y="3"/>
                    <a:pt x="3055" y="0"/>
                    <a:pt x="3044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5;p15">
              <a:extLst>
                <a:ext uri="{FF2B5EF4-FFF2-40B4-BE49-F238E27FC236}">
                  <a16:creationId xmlns:a16="http://schemas.microsoft.com/office/drawing/2014/main" id="{D6B3AC45-2426-2748-9667-69485101513D}"/>
                </a:ext>
              </a:extLst>
            </p:cNvPr>
            <p:cNvSpPr/>
            <p:nvPr/>
          </p:nvSpPr>
          <p:spPr>
            <a:xfrm>
              <a:off x="7117119" y="3380705"/>
              <a:ext cx="120434" cy="128213"/>
            </a:xfrm>
            <a:custGeom>
              <a:avLst/>
              <a:gdLst/>
              <a:ahLst/>
              <a:cxnLst/>
              <a:rect l="l" t="t" r="r" b="b"/>
              <a:pathLst>
                <a:path w="2570" h="2736" extrusionOk="0">
                  <a:moveTo>
                    <a:pt x="1" y="2736"/>
                  </a:moveTo>
                  <a:cubicBezTo>
                    <a:pt x="268" y="2536"/>
                    <a:pt x="835" y="2035"/>
                    <a:pt x="1368" y="1435"/>
                  </a:cubicBezTo>
                  <a:cubicBezTo>
                    <a:pt x="1902" y="868"/>
                    <a:pt x="2369" y="334"/>
                    <a:pt x="2569" y="0"/>
                  </a:cubicBezTo>
                  <a:cubicBezTo>
                    <a:pt x="2269" y="234"/>
                    <a:pt x="1735" y="701"/>
                    <a:pt x="1202" y="1268"/>
                  </a:cubicBezTo>
                  <a:cubicBezTo>
                    <a:pt x="634" y="1868"/>
                    <a:pt x="201" y="2435"/>
                    <a:pt x="1" y="27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76;p15">
              <a:extLst>
                <a:ext uri="{FF2B5EF4-FFF2-40B4-BE49-F238E27FC236}">
                  <a16:creationId xmlns:a16="http://schemas.microsoft.com/office/drawing/2014/main" id="{90F00E6D-3245-8724-EAC3-6270C23E90BD}"/>
                </a:ext>
              </a:extLst>
            </p:cNvPr>
            <p:cNvSpPr/>
            <p:nvPr/>
          </p:nvSpPr>
          <p:spPr>
            <a:xfrm>
              <a:off x="7117119" y="3380705"/>
              <a:ext cx="120434" cy="128213"/>
            </a:xfrm>
            <a:custGeom>
              <a:avLst/>
              <a:gdLst/>
              <a:ahLst/>
              <a:cxnLst/>
              <a:rect l="l" t="t" r="r" b="b"/>
              <a:pathLst>
                <a:path w="2570" h="2736" extrusionOk="0">
                  <a:moveTo>
                    <a:pt x="1" y="2736"/>
                  </a:moveTo>
                  <a:cubicBezTo>
                    <a:pt x="268" y="2536"/>
                    <a:pt x="835" y="2035"/>
                    <a:pt x="1368" y="1435"/>
                  </a:cubicBezTo>
                  <a:cubicBezTo>
                    <a:pt x="1902" y="868"/>
                    <a:pt x="2369" y="334"/>
                    <a:pt x="2569" y="0"/>
                  </a:cubicBezTo>
                  <a:cubicBezTo>
                    <a:pt x="2269" y="234"/>
                    <a:pt x="1735" y="701"/>
                    <a:pt x="1202" y="1268"/>
                  </a:cubicBezTo>
                  <a:cubicBezTo>
                    <a:pt x="634" y="1868"/>
                    <a:pt x="201" y="2435"/>
                    <a:pt x="1" y="27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7;p15">
              <a:extLst>
                <a:ext uri="{FF2B5EF4-FFF2-40B4-BE49-F238E27FC236}">
                  <a16:creationId xmlns:a16="http://schemas.microsoft.com/office/drawing/2014/main" id="{AC79B105-40FC-AD37-3539-D3D2BDACE2EA}"/>
                </a:ext>
              </a:extLst>
            </p:cNvPr>
            <p:cNvSpPr/>
            <p:nvPr/>
          </p:nvSpPr>
          <p:spPr>
            <a:xfrm>
              <a:off x="7292194" y="34072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78;p15">
              <a:extLst>
                <a:ext uri="{FF2B5EF4-FFF2-40B4-BE49-F238E27FC236}">
                  <a16:creationId xmlns:a16="http://schemas.microsoft.com/office/drawing/2014/main" id="{BEBC6A94-F4DE-7D30-32FF-D589FF3FEC7D}"/>
                </a:ext>
              </a:extLst>
            </p:cNvPr>
            <p:cNvSpPr/>
            <p:nvPr/>
          </p:nvSpPr>
          <p:spPr>
            <a:xfrm>
              <a:off x="7146829" y="356201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9;p15">
              <a:extLst>
                <a:ext uri="{FF2B5EF4-FFF2-40B4-BE49-F238E27FC236}">
                  <a16:creationId xmlns:a16="http://schemas.microsoft.com/office/drawing/2014/main" id="{1425E285-56B9-D93E-B758-4CDCD248EA5E}"/>
                </a:ext>
              </a:extLst>
            </p:cNvPr>
            <p:cNvSpPr/>
            <p:nvPr/>
          </p:nvSpPr>
          <p:spPr>
            <a:xfrm>
              <a:off x="7143689" y="3405729"/>
              <a:ext cx="150144" cy="157923"/>
            </a:xfrm>
            <a:custGeom>
              <a:avLst/>
              <a:gdLst/>
              <a:ahLst/>
              <a:cxnLst/>
              <a:rect l="l" t="t" r="r" b="b"/>
              <a:pathLst>
                <a:path w="3204" h="3370" extrusionOk="0">
                  <a:moveTo>
                    <a:pt x="368" y="3202"/>
                  </a:moveTo>
                  <a:cubicBezTo>
                    <a:pt x="601" y="2869"/>
                    <a:pt x="1035" y="2268"/>
                    <a:pt x="1635" y="1701"/>
                  </a:cubicBezTo>
                  <a:cubicBezTo>
                    <a:pt x="2202" y="1068"/>
                    <a:pt x="2703" y="567"/>
                    <a:pt x="3036" y="367"/>
                  </a:cubicBezTo>
                  <a:cubicBezTo>
                    <a:pt x="3136" y="200"/>
                    <a:pt x="3203" y="134"/>
                    <a:pt x="3170" y="67"/>
                  </a:cubicBezTo>
                  <a:lnTo>
                    <a:pt x="3170" y="67"/>
                  </a:lnTo>
                  <a:cubicBezTo>
                    <a:pt x="3103" y="0"/>
                    <a:pt x="2302" y="667"/>
                    <a:pt x="1468" y="1568"/>
                  </a:cubicBezTo>
                  <a:cubicBezTo>
                    <a:pt x="635" y="2502"/>
                    <a:pt x="1" y="3269"/>
                    <a:pt x="101" y="3369"/>
                  </a:cubicBezTo>
                  <a:lnTo>
                    <a:pt x="101" y="3369"/>
                  </a:lnTo>
                  <a:cubicBezTo>
                    <a:pt x="134" y="3369"/>
                    <a:pt x="201" y="3336"/>
                    <a:pt x="368" y="3202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0;p15">
              <a:extLst>
                <a:ext uri="{FF2B5EF4-FFF2-40B4-BE49-F238E27FC236}">
                  <a16:creationId xmlns:a16="http://schemas.microsoft.com/office/drawing/2014/main" id="{5A74EE6C-A1E4-501D-F465-44020E9E808A}"/>
                </a:ext>
              </a:extLst>
            </p:cNvPr>
            <p:cNvSpPr/>
            <p:nvPr/>
          </p:nvSpPr>
          <p:spPr>
            <a:xfrm>
              <a:off x="7156201" y="3569838"/>
              <a:ext cx="47" cy="1593"/>
            </a:xfrm>
            <a:custGeom>
              <a:avLst/>
              <a:gdLst/>
              <a:ahLst/>
              <a:cxnLst/>
              <a:rect l="l" t="t" r="r" b="b"/>
              <a:pathLst>
                <a:path w="1" h="34" extrusionOk="0">
                  <a:moveTo>
                    <a:pt x="1" y="34"/>
                  </a:moveTo>
                  <a:lnTo>
                    <a:pt x="1" y="34"/>
                  </a:lnTo>
                  <a:cubicBezTo>
                    <a:pt x="1" y="1"/>
                    <a:pt x="1" y="1"/>
                    <a:pt x="1" y="34"/>
                  </a:cubicBezTo>
                  <a:cubicBezTo>
                    <a:pt x="1" y="1"/>
                    <a:pt x="1" y="1"/>
                    <a:pt x="1" y="34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1;p15">
              <a:extLst>
                <a:ext uri="{FF2B5EF4-FFF2-40B4-BE49-F238E27FC236}">
                  <a16:creationId xmlns:a16="http://schemas.microsoft.com/office/drawing/2014/main" id="{6E7A37C0-F792-6F04-8287-575C23447D26}"/>
                </a:ext>
              </a:extLst>
            </p:cNvPr>
            <p:cNvSpPr/>
            <p:nvPr/>
          </p:nvSpPr>
          <p:spPr>
            <a:xfrm>
              <a:off x="7300020" y="3415101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2;p15">
              <a:extLst>
                <a:ext uri="{FF2B5EF4-FFF2-40B4-BE49-F238E27FC236}">
                  <a16:creationId xmlns:a16="http://schemas.microsoft.com/office/drawing/2014/main" id="{921411E8-B74F-DB40-F44E-43DD10BC2C79}"/>
                </a:ext>
              </a:extLst>
            </p:cNvPr>
            <p:cNvSpPr/>
            <p:nvPr/>
          </p:nvSpPr>
          <p:spPr>
            <a:xfrm>
              <a:off x="7153062" y="3415101"/>
              <a:ext cx="150144" cy="157923"/>
            </a:xfrm>
            <a:custGeom>
              <a:avLst/>
              <a:gdLst/>
              <a:ahLst/>
              <a:cxnLst/>
              <a:rect l="l" t="t" r="r" b="b"/>
              <a:pathLst>
                <a:path w="3204" h="3370" extrusionOk="0">
                  <a:moveTo>
                    <a:pt x="1769" y="1835"/>
                  </a:moveTo>
                  <a:cubicBezTo>
                    <a:pt x="2603" y="901"/>
                    <a:pt x="3203" y="134"/>
                    <a:pt x="3136" y="0"/>
                  </a:cubicBezTo>
                  <a:lnTo>
                    <a:pt x="3136" y="0"/>
                  </a:lnTo>
                  <a:cubicBezTo>
                    <a:pt x="3103" y="0"/>
                    <a:pt x="3003" y="34"/>
                    <a:pt x="2836" y="167"/>
                  </a:cubicBezTo>
                  <a:cubicBezTo>
                    <a:pt x="2636" y="501"/>
                    <a:pt x="2169" y="1101"/>
                    <a:pt x="1602" y="1668"/>
                  </a:cubicBezTo>
                  <a:cubicBezTo>
                    <a:pt x="1002" y="2302"/>
                    <a:pt x="468" y="2802"/>
                    <a:pt x="168" y="3002"/>
                  </a:cubicBezTo>
                  <a:cubicBezTo>
                    <a:pt x="101" y="3169"/>
                    <a:pt x="1" y="3236"/>
                    <a:pt x="68" y="3303"/>
                  </a:cubicBezTo>
                  <a:lnTo>
                    <a:pt x="68" y="3303"/>
                  </a:lnTo>
                  <a:cubicBezTo>
                    <a:pt x="168" y="3369"/>
                    <a:pt x="935" y="2702"/>
                    <a:pt x="1769" y="1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3;p15">
              <a:extLst>
                <a:ext uri="{FF2B5EF4-FFF2-40B4-BE49-F238E27FC236}">
                  <a16:creationId xmlns:a16="http://schemas.microsoft.com/office/drawing/2014/main" id="{95D44A3B-2C9D-147E-2D4C-56ADB1A09E25}"/>
                </a:ext>
              </a:extLst>
            </p:cNvPr>
            <p:cNvSpPr/>
            <p:nvPr/>
          </p:nvSpPr>
          <p:spPr>
            <a:xfrm>
              <a:off x="7153062" y="3415101"/>
              <a:ext cx="150144" cy="155018"/>
            </a:xfrm>
            <a:custGeom>
              <a:avLst/>
              <a:gdLst/>
              <a:ahLst/>
              <a:cxnLst/>
              <a:rect l="l" t="t" r="r" b="b"/>
              <a:pathLst>
                <a:path w="3204" h="3308" extrusionOk="0">
                  <a:moveTo>
                    <a:pt x="3136" y="0"/>
                  </a:moveTo>
                  <a:cubicBezTo>
                    <a:pt x="3103" y="0"/>
                    <a:pt x="3003" y="34"/>
                    <a:pt x="2836" y="167"/>
                  </a:cubicBezTo>
                  <a:cubicBezTo>
                    <a:pt x="2636" y="501"/>
                    <a:pt x="2169" y="1101"/>
                    <a:pt x="1602" y="1668"/>
                  </a:cubicBezTo>
                  <a:cubicBezTo>
                    <a:pt x="1002" y="2302"/>
                    <a:pt x="468" y="2802"/>
                    <a:pt x="168" y="3002"/>
                  </a:cubicBezTo>
                  <a:cubicBezTo>
                    <a:pt x="101" y="3169"/>
                    <a:pt x="1" y="3236"/>
                    <a:pt x="68" y="3303"/>
                  </a:cubicBezTo>
                  <a:cubicBezTo>
                    <a:pt x="72" y="3306"/>
                    <a:pt x="78" y="3307"/>
                    <a:pt x="86" y="3307"/>
                  </a:cubicBezTo>
                  <a:cubicBezTo>
                    <a:pt x="239" y="3307"/>
                    <a:pt x="973" y="2662"/>
                    <a:pt x="1769" y="1835"/>
                  </a:cubicBezTo>
                  <a:cubicBezTo>
                    <a:pt x="2603" y="901"/>
                    <a:pt x="3203" y="134"/>
                    <a:pt x="3136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4;p15">
              <a:extLst>
                <a:ext uri="{FF2B5EF4-FFF2-40B4-BE49-F238E27FC236}">
                  <a16:creationId xmlns:a16="http://schemas.microsoft.com/office/drawing/2014/main" id="{3A0A8D2B-569A-ECE6-6386-6D9B83C0B83B}"/>
                </a:ext>
              </a:extLst>
            </p:cNvPr>
            <p:cNvSpPr/>
            <p:nvPr/>
          </p:nvSpPr>
          <p:spPr>
            <a:xfrm>
              <a:off x="7160888" y="3422927"/>
              <a:ext cx="125120" cy="132899"/>
            </a:xfrm>
            <a:custGeom>
              <a:avLst/>
              <a:gdLst/>
              <a:ahLst/>
              <a:cxnLst/>
              <a:rect l="l" t="t" r="r" b="b"/>
              <a:pathLst>
                <a:path w="2670" h="2836" extrusionOk="0">
                  <a:moveTo>
                    <a:pt x="1" y="2835"/>
                  </a:moveTo>
                  <a:cubicBezTo>
                    <a:pt x="334" y="2602"/>
                    <a:pt x="835" y="2102"/>
                    <a:pt x="1435" y="1501"/>
                  </a:cubicBezTo>
                  <a:cubicBezTo>
                    <a:pt x="2002" y="867"/>
                    <a:pt x="2469" y="334"/>
                    <a:pt x="2669" y="0"/>
                  </a:cubicBezTo>
                  <a:cubicBezTo>
                    <a:pt x="2336" y="234"/>
                    <a:pt x="1835" y="734"/>
                    <a:pt x="1268" y="1334"/>
                  </a:cubicBezTo>
                  <a:cubicBezTo>
                    <a:pt x="668" y="1968"/>
                    <a:pt x="234" y="2502"/>
                    <a:pt x="1" y="2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5;p15">
              <a:extLst>
                <a:ext uri="{FF2B5EF4-FFF2-40B4-BE49-F238E27FC236}">
                  <a16:creationId xmlns:a16="http://schemas.microsoft.com/office/drawing/2014/main" id="{3F0048CB-5B31-494C-3A1F-176DD8DD3846}"/>
                </a:ext>
              </a:extLst>
            </p:cNvPr>
            <p:cNvSpPr/>
            <p:nvPr/>
          </p:nvSpPr>
          <p:spPr>
            <a:xfrm>
              <a:off x="7160888" y="3422927"/>
              <a:ext cx="125120" cy="132899"/>
            </a:xfrm>
            <a:custGeom>
              <a:avLst/>
              <a:gdLst/>
              <a:ahLst/>
              <a:cxnLst/>
              <a:rect l="l" t="t" r="r" b="b"/>
              <a:pathLst>
                <a:path w="2670" h="2836" extrusionOk="0">
                  <a:moveTo>
                    <a:pt x="1" y="2835"/>
                  </a:moveTo>
                  <a:cubicBezTo>
                    <a:pt x="334" y="2602"/>
                    <a:pt x="835" y="2102"/>
                    <a:pt x="1435" y="1501"/>
                  </a:cubicBezTo>
                  <a:cubicBezTo>
                    <a:pt x="2002" y="867"/>
                    <a:pt x="2469" y="334"/>
                    <a:pt x="2669" y="0"/>
                  </a:cubicBezTo>
                  <a:cubicBezTo>
                    <a:pt x="2336" y="234"/>
                    <a:pt x="1835" y="734"/>
                    <a:pt x="1268" y="1334"/>
                  </a:cubicBezTo>
                  <a:cubicBezTo>
                    <a:pt x="668" y="1968"/>
                    <a:pt x="234" y="2502"/>
                    <a:pt x="1" y="2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6;p15">
              <a:extLst>
                <a:ext uri="{FF2B5EF4-FFF2-40B4-BE49-F238E27FC236}">
                  <a16:creationId xmlns:a16="http://schemas.microsoft.com/office/drawing/2014/main" id="{34746745-9AA9-CE21-C17F-893B8E378A0E}"/>
                </a:ext>
              </a:extLst>
            </p:cNvPr>
            <p:cNvSpPr/>
            <p:nvPr/>
          </p:nvSpPr>
          <p:spPr>
            <a:xfrm>
              <a:off x="7134317" y="3396310"/>
              <a:ext cx="159520" cy="165753"/>
            </a:xfrm>
            <a:custGeom>
              <a:avLst/>
              <a:gdLst/>
              <a:ahLst/>
              <a:cxnLst/>
              <a:rect l="l" t="t" r="r" b="b"/>
              <a:pathLst>
                <a:path w="3404" h="3537" extrusionOk="0">
                  <a:moveTo>
                    <a:pt x="3370" y="234"/>
                  </a:moveTo>
                  <a:cubicBezTo>
                    <a:pt x="3303" y="168"/>
                    <a:pt x="3203" y="68"/>
                    <a:pt x="3069" y="1"/>
                  </a:cubicBezTo>
                  <a:cubicBezTo>
                    <a:pt x="3170" y="101"/>
                    <a:pt x="2536" y="902"/>
                    <a:pt x="1702" y="1769"/>
                  </a:cubicBezTo>
                  <a:cubicBezTo>
                    <a:pt x="868" y="2670"/>
                    <a:pt x="101" y="3337"/>
                    <a:pt x="1" y="3237"/>
                  </a:cubicBezTo>
                  <a:lnTo>
                    <a:pt x="234" y="3503"/>
                  </a:lnTo>
                  <a:lnTo>
                    <a:pt x="234" y="3503"/>
                  </a:lnTo>
                  <a:cubicBezTo>
                    <a:pt x="267" y="3537"/>
                    <a:pt x="368" y="3437"/>
                    <a:pt x="534" y="3370"/>
                  </a:cubicBezTo>
                  <a:cubicBezTo>
                    <a:pt x="868" y="3103"/>
                    <a:pt x="1368" y="2603"/>
                    <a:pt x="1935" y="2036"/>
                  </a:cubicBezTo>
                  <a:cubicBezTo>
                    <a:pt x="2536" y="1402"/>
                    <a:pt x="3003" y="868"/>
                    <a:pt x="3203" y="535"/>
                  </a:cubicBezTo>
                  <a:cubicBezTo>
                    <a:pt x="3370" y="401"/>
                    <a:pt x="3403" y="268"/>
                    <a:pt x="3370" y="2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7;p15">
              <a:extLst>
                <a:ext uri="{FF2B5EF4-FFF2-40B4-BE49-F238E27FC236}">
                  <a16:creationId xmlns:a16="http://schemas.microsoft.com/office/drawing/2014/main" id="{A01A563D-B30E-6F49-15AB-0FBBBDBCBF6D}"/>
                </a:ext>
              </a:extLst>
            </p:cNvPr>
            <p:cNvSpPr/>
            <p:nvPr/>
          </p:nvSpPr>
          <p:spPr>
            <a:xfrm>
              <a:off x="7128084" y="3541721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8;p15">
              <a:extLst>
                <a:ext uri="{FF2B5EF4-FFF2-40B4-BE49-F238E27FC236}">
                  <a16:creationId xmlns:a16="http://schemas.microsoft.com/office/drawing/2014/main" id="{030F5C19-2077-961F-63C9-2C9114853EE9}"/>
                </a:ext>
              </a:extLst>
            </p:cNvPr>
            <p:cNvSpPr/>
            <p:nvPr/>
          </p:nvSpPr>
          <p:spPr>
            <a:xfrm>
              <a:off x="7270309" y="339007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9;p15">
              <a:extLst>
                <a:ext uri="{FF2B5EF4-FFF2-40B4-BE49-F238E27FC236}">
                  <a16:creationId xmlns:a16="http://schemas.microsoft.com/office/drawing/2014/main" id="{36DE6A98-5A4E-EE38-2DEC-C4D9FFF45029}"/>
                </a:ext>
              </a:extLst>
            </p:cNvPr>
            <p:cNvSpPr/>
            <p:nvPr/>
          </p:nvSpPr>
          <p:spPr>
            <a:xfrm>
              <a:off x="7128084" y="3385391"/>
              <a:ext cx="145411" cy="159470"/>
            </a:xfrm>
            <a:custGeom>
              <a:avLst/>
              <a:gdLst/>
              <a:ahLst/>
              <a:cxnLst/>
              <a:rect l="l" t="t" r="r" b="b"/>
              <a:pathLst>
                <a:path w="3103" h="3403" extrusionOk="0">
                  <a:moveTo>
                    <a:pt x="300" y="3203"/>
                  </a:moveTo>
                  <a:cubicBezTo>
                    <a:pt x="501" y="2903"/>
                    <a:pt x="968" y="2335"/>
                    <a:pt x="1535" y="1735"/>
                  </a:cubicBezTo>
                  <a:cubicBezTo>
                    <a:pt x="2102" y="1135"/>
                    <a:pt x="2635" y="634"/>
                    <a:pt x="2969" y="401"/>
                  </a:cubicBezTo>
                  <a:cubicBezTo>
                    <a:pt x="3036" y="201"/>
                    <a:pt x="3102" y="134"/>
                    <a:pt x="3102" y="101"/>
                  </a:cubicBezTo>
                  <a:lnTo>
                    <a:pt x="3102" y="101"/>
                  </a:lnTo>
                  <a:cubicBezTo>
                    <a:pt x="2969" y="0"/>
                    <a:pt x="2268" y="668"/>
                    <a:pt x="1435" y="1535"/>
                  </a:cubicBezTo>
                  <a:cubicBezTo>
                    <a:pt x="601" y="2436"/>
                    <a:pt x="0" y="3203"/>
                    <a:pt x="100" y="3336"/>
                  </a:cubicBezTo>
                  <a:lnTo>
                    <a:pt x="100" y="3336"/>
                  </a:lnTo>
                  <a:cubicBezTo>
                    <a:pt x="34" y="3403"/>
                    <a:pt x="134" y="3303"/>
                    <a:pt x="300" y="32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0;p15">
              <a:extLst>
                <a:ext uri="{FF2B5EF4-FFF2-40B4-BE49-F238E27FC236}">
                  <a16:creationId xmlns:a16="http://schemas.microsoft.com/office/drawing/2014/main" id="{BF921921-9D3A-818E-ACBE-50E002DB8879}"/>
                </a:ext>
              </a:extLst>
            </p:cNvPr>
            <p:cNvSpPr/>
            <p:nvPr/>
          </p:nvSpPr>
          <p:spPr>
            <a:xfrm>
              <a:off x="7278135" y="3396310"/>
              <a:ext cx="47" cy="1640"/>
            </a:xfrm>
            <a:custGeom>
              <a:avLst/>
              <a:gdLst/>
              <a:ahLst/>
              <a:cxnLst/>
              <a:rect l="l" t="t" r="r" b="b"/>
              <a:pathLst>
                <a:path w="1" h="35" extrusionOk="0">
                  <a:moveTo>
                    <a:pt x="0" y="34"/>
                  </a:moveTo>
                  <a:cubicBezTo>
                    <a:pt x="0" y="1"/>
                    <a:pt x="0" y="1"/>
                    <a:pt x="0" y="34"/>
                  </a:cubicBezTo>
                  <a:cubicBezTo>
                    <a:pt x="0" y="1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1;p15">
              <a:extLst>
                <a:ext uri="{FF2B5EF4-FFF2-40B4-BE49-F238E27FC236}">
                  <a16:creationId xmlns:a16="http://schemas.microsoft.com/office/drawing/2014/main" id="{EC7DA29F-FC59-2003-CB17-C416E33A8DD5}"/>
                </a:ext>
              </a:extLst>
            </p:cNvPr>
            <p:cNvSpPr/>
            <p:nvPr/>
          </p:nvSpPr>
          <p:spPr>
            <a:xfrm>
              <a:off x="7135864" y="354950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;p15">
              <a:extLst>
                <a:ext uri="{FF2B5EF4-FFF2-40B4-BE49-F238E27FC236}">
                  <a16:creationId xmlns:a16="http://schemas.microsoft.com/office/drawing/2014/main" id="{E31D8EAD-1B17-97DB-FEFE-F81AF793BD86}"/>
                </a:ext>
              </a:extLst>
            </p:cNvPr>
            <p:cNvSpPr/>
            <p:nvPr/>
          </p:nvSpPr>
          <p:spPr>
            <a:xfrm>
              <a:off x="7134317" y="3396310"/>
              <a:ext cx="148551" cy="156377"/>
            </a:xfrm>
            <a:custGeom>
              <a:avLst/>
              <a:gdLst/>
              <a:ahLst/>
              <a:cxnLst/>
              <a:rect l="l" t="t" r="r" b="b"/>
              <a:pathLst>
                <a:path w="3170" h="3337" extrusionOk="0">
                  <a:moveTo>
                    <a:pt x="1735" y="1769"/>
                  </a:moveTo>
                  <a:cubicBezTo>
                    <a:pt x="2569" y="902"/>
                    <a:pt x="3170" y="101"/>
                    <a:pt x="3136" y="1"/>
                  </a:cubicBezTo>
                  <a:lnTo>
                    <a:pt x="3136" y="1"/>
                  </a:lnTo>
                  <a:cubicBezTo>
                    <a:pt x="3069" y="1"/>
                    <a:pt x="3003" y="34"/>
                    <a:pt x="2836" y="168"/>
                  </a:cubicBezTo>
                  <a:cubicBezTo>
                    <a:pt x="2636" y="501"/>
                    <a:pt x="2169" y="1035"/>
                    <a:pt x="1568" y="1669"/>
                  </a:cubicBezTo>
                  <a:cubicBezTo>
                    <a:pt x="1001" y="2236"/>
                    <a:pt x="501" y="2736"/>
                    <a:pt x="167" y="3003"/>
                  </a:cubicBezTo>
                  <a:cubicBezTo>
                    <a:pt x="67" y="3170"/>
                    <a:pt x="1" y="3237"/>
                    <a:pt x="34" y="3270"/>
                  </a:cubicBezTo>
                  <a:lnTo>
                    <a:pt x="34" y="3270"/>
                  </a:lnTo>
                  <a:cubicBezTo>
                    <a:pt x="167" y="3337"/>
                    <a:pt x="901" y="2703"/>
                    <a:pt x="1735" y="1769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3;p15">
              <a:extLst>
                <a:ext uri="{FF2B5EF4-FFF2-40B4-BE49-F238E27FC236}">
                  <a16:creationId xmlns:a16="http://schemas.microsoft.com/office/drawing/2014/main" id="{1B79AC41-D6E1-CE07-6D23-9CD7F178BB1C}"/>
                </a:ext>
              </a:extLst>
            </p:cNvPr>
            <p:cNvSpPr/>
            <p:nvPr/>
          </p:nvSpPr>
          <p:spPr>
            <a:xfrm>
              <a:off x="7134317" y="3396310"/>
              <a:ext cx="148554" cy="153475"/>
            </a:xfrm>
            <a:custGeom>
              <a:avLst/>
              <a:gdLst/>
              <a:ahLst/>
              <a:cxnLst/>
              <a:rect l="l" t="t" r="r" b="b"/>
              <a:pathLst>
                <a:path w="3170" h="3275" extrusionOk="0">
                  <a:moveTo>
                    <a:pt x="3136" y="1"/>
                  </a:moveTo>
                  <a:cubicBezTo>
                    <a:pt x="3069" y="1"/>
                    <a:pt x="3003" y="34"/>
                    <a:pt x="2836" y="168"/>
                  </a:cubicBezTo>
                  <a:cubicBezTo>
                    <a:pt x="2636" y="501"/>
                    <a:pt x="2169" y="1035"/>
                    <a:pt x="1568" y="1669"/>
                  </a:cubicBezTo>
                  <a:cubicBezTo>
                    <a:pt x="1001" y="2236"/>
                    <a:pt x="501" y="2736"/>
                    <a:pt x="167" y="3003"/>
                  </a:cubicBezTo>
                  <a:cubicBezTo>
                    <a:pt x="67" y="3170"/>
                    <a:pt x="1" y="3237"/>
                    <a:pt x="34" y="3270"/>
                  </a:cubicBezTo>
                  <a:cubicBezTo>
                    <a:pt x="40" y="3273"/>
                    <a:pt x="48" y="3275"/>
                    <a:pt x="57" y="3275"/>
                  </a:cubicBezTo>
                  <a:cubicBezTo>
                    <a:pt x="238" y="3275"/>
                    <a:pt x="942" y="2658"/>
                    <a:pt x="1735" y="1769"/>
                  </a:cubicBezTo>
                  <a:cubicBezTo>
                    <a:pt x="2569" y="902"/>
                    <a:pt x="3170" y="101"/>
                    <a:pt x="3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4;p15">
              <a:extLst>
                <a:ext uri="{FF2B5EF4-FFF2-40B4-BE49-F238E27FC236}">
                  <a16:creationId xmlns:a16="http://schemas.microsoft.com/office/drawing/2014/main" id="{09097BF4-2A13-9C73-27B7-CED3D01F4D7D}"/>
                </a:ext>
              </a:extLst>
            </p:cNvPr>
            <p:cNvSpPr/>
            <p:nvPr/>
          </p:nvSpPr>
          <p:spPr>
            <a:xfrm>
              <a:off x="7142143" y="3404135"/>
              <a:ext cx="125074" cy="131353"/>
            </a:xfrm>
            <a:custGeom>
              <a:avLst/>
              <a:gdLst/>
              <a:ahLst/>
              <a:cxnLst/>
              <a:rect l="l" t="t" r="r" b="b"/>
              <a:pathLst>
                <a:path w="2669" h="2803" extrusionOk="0">
                  <a:moveTo>
                    <a:pt x="0" y="2803"/>
                  </a:moveTo>
                  <a:cubicBezTo>
                    <a:pt x="301" y="2569"/>
                    <a:pt x="834" y="2102"/>
                    <a:pt x="1401" y="1468"/>
                  </a:cubicBezTo>
                  <a:cubicBezTo>
                    <a:pt x="2002" y="901"/>
                    <a:pt x="2469" y="301"/>
                    <a:pt x="2669" y="1"/>
                  </a:cubicBezTo>
                  <a:cubicBezTo>
                    <a:pt x="2335" y="234"/>
                    <a:pt x="1835" y="735"/>
                    <a:pt x="1235" y="1335"/>
                  </a:cubicBezTo>
                  <a:cubicBezTo>
                    <a:pt x="668" y="1902"/>
                    <a:pt x="201" y="2503"/>
                    <a:pt x="0" y="28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5;p15">
              <a:extLst>
                <a:ext uri="{FF2B5EF4-FFF2-40B4-BE49-F238E27FC236}">
                  <a16:creationId xmlns:a16="http://schemas.microsoft.com/office/drawing/2014/main" id="{C0501F9C-3A1D-7473-F8E0-0C97D0ECD238}"/>
                </a:ext>
              </a:extLst>
            </p:cNvPr>
            <p:cNvSpPr/>
            <p:nvPr/>
          </p:nvSpPr>
          <p:spPr>
            <a:xfrm>
              <a:off x="7142143" y="3404135"/>
              <a:ext cx="125074" cy="131353"/>
            </a:xfrm>
            <a:custGeom>
              <a:avLst/>
              <a:gdLst/>
              <a:ahLst/>
              <a:cxnLst/>
              <a:rect l="l" t="t" r="r" b="b"/>
              <a:pathLst>
                <a:path w="2669" h="2803" extrusionOk="0">
                  <a:moveTo>
                    <a:pt x="0" y="2803"/>
                  </a:moveTo>
                  <a:cubicBezTo>
                    <a:pt x="301" y="2569"/>
                    <a:pt x="834" y="2102"/>
                    <a:pt x="1401" y="1468"/>
                  </a:cubicBezTo>
                  <a:cubicBezTo>
                    <a:pt x="2002" y="901"/>
                    <a:pt x="2469" y="301"/>
                    <a:pt x="2669" y="1"/>
                  </a:cubicBezTo>
                  <a:cubicBezTo>
                    <a:pt x="2335" y="234"/>
                    <a:pt x="1835" y="735"/>
                    <a:pt x="1235" y="1335"/>
                  </a:cubicBezTo>
                  <a:cubicBezTo>
                    <a:pt x="668" y="1902"/>
                    <a:pt x="201" y="2503"/>
                    <a:pt x="0" y="28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6;p15">
              <a:extLst>
                <a:ext uri="{FF2B5EF4-FFF2-40B4-BE49-F238E27FC236}">
                  <a16:creationId xmlns:a16="http://schemas.microsoft.com/office/drawing/2014/main" id="{5949A8A0-63FD-1775-FA0F-8444D334EF81}"/>
                </a:ext>
              </a:extLst>
            </p:cNvPr>
            <p:cNvSpPr/>
            <p:nvPr/>
          </p:nvSpPr>
          <p:spPr>
            <a:xfrm>
              <a:off x="7110886" y="3374425"/>
              <a:ext cx="162613" cy="170439"/>
            </a:xfrm>
            <a:custGeom>
              <a:avLst/>
              <a:gdLst/>
              <a:ahLst/>
              <a:cxnLst/>
              <a:rect l="l" t="t" r="r" b="b"/>
              <a:pathLst>
                <a:path w="3470" h="3637" extrusionOk="0">
                  <a:moveTo>
                    <a:pt x="3403" y="335"/>
                  </a:moveTo>
                  <a:cubicBezTo>
                    <a:pt x="3269" y="201"/>
                    <a:pt x="3136" y="101"/>
                    <a:pt x="3002" y="1"/>
                  </a:cubicBezTo>
                  <a:cubicBezTo>
                    <a:pt x="3069" y="68"/>
                    <a:pt x="2502" y="868"/>
                    <a:pt x="1668" y="1736"/>
                  </a:cubicBezTo>
                  <a:cubicBezTo>
                    <a:pt x="834" y="2603"/>
                    <a:pt x="134" y="3303"/>
                    <a:pt x="0" y="3203"/>
                  </a:cubicBezTo>
                  <a:lnTo>
                    <a:pt x="367" y="3570"/>
                  </a:lnTo>
                  <a:lnTo>
                    <a:pt x="367" y="3570"/>
                  </a:lnTo>
                  <a:cubicBezTo>
                    <a:pt x="401" y="3637"/>
                    <a:pt x="501" y="3537"/>
                    <a:pt x="667" y="3470"/>
                  </a:cubicBezTo>
                  <a:cubicBezTo>
                    <a:pt x="968" y="3203"/>
                    <a:pt x="1501" y="2736"/>
                    <a:pt x="2068" y="2136"/>
                  </a:cubicBezTo>
                  <a:cubicBezTo>
                    <a:pt x="2669" y="1535"/>
                    <a:pt x="3136" y="968"/>
                    <a:pt x="3336" y="635"/>
                  </a:cubicBezTo>
                  <a:cubicBezTo>
                    <a:pt x="3369" y="468"/>
                    <a:pt x="3469" y="368"/>
                    <a:pt x="3403" y="3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7;p15">
              <a:extLst>
                <a:ext uri="{FF2B5EF4-FFF2-40B4-BE49-F238E27FC236}">
                  <a16:creationId xmlns:a16="http://schemas.microsoft.com/office/drawing/2014/main" id="{E7585F5B-4389-A694-A9D5-C72834E9EB16}"/>
                </a:ext>
              </a:extLst>
            </p:cNvPr>
            <p:cNvSpPr/>
            <p:nvPr/>
          </p:nvSpPr>
          <p:spPr>
            <a:xfrm>
              <a:off x="7192144" y="3447904"/>
              <a:ext cx="153237" cy="162610"/>
            </a:xfrm>
            <a:custGeom>
              <a:avLst/>
              <a:gdLst/>
              <a:ahLst/>
              <a:cxnLst/>
              <a:rect l="l" t="t" r="r" b="b"/>
              <a:pathLst>
                <a:path w="3270" h="3470" extrusionOk="0">
                  <a:moveTo>
                    <a:pt x="3170" y="101"/>
                  </a:moveTo>
                  <a:cubicBezTo>
                    <a:pt x="3270" y="168"/>
                    <a:pt x="2669" y="1001"/>
                    <a:pt x="1802" y="1869"/>
                  </a:cubicBezTo>
                  <a:cubicBezTo>
                    <a:pt x="968" y="2803"/>
                    <a:pt x="168" y="3470"/>
                    <a:pt x="101" y="3370"/>
                  </a:cubicBezTo>
                  <a:cubicBezTo>
                    <a:pt x="1" y="3303"/>
                    <a:pt x="601" y="2469"/>
                    <a:pt x="1469" y="1602"/>
                  </a:cubicBezTo>
                  <a:cubicBezTo>
                    <a:pt x="2302" y="668"/>
                    <a:pt x="3070" y="1"/>
                    <a:pt x="3170" y="1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8;p15">
              <a:extLst>
                <a:ext uri="{FF2B5EF4-FFF2-40B4-BE49-F238E27FC236}">
                  <a16:creationId xmlns:a16="http://schemas.microsoft.com/office/drawing/2014/main" id="{A2B319B0-D990-8CC8-51AA-0CE3D4F7D11B}"/>
                </a:ext>
              </a:extLst>
            </p:cNvPr>
            <p:cNvSpPr/>
            <p:nvPr/>
          </p:nvSpPr>
          <p:spPr>
            <a:xfrm>
              <a:off x="7199970" y="3455730"/>
              <a:ext cx="153237" cy="164203"/>
            </a:xfrm>
            <a:custGeom>
              <a:avLst/>
              <a:gdLst/>
              <a:ahLst/>
              <a:cxnLst/>
              <a:rect l="l" t="t" r="r" b="b"/>
              <a:pathLst>
                <a:path w="3270" h="3504" extrusionOk="0">
                  <a:moveTo>
                    <a:pt x="3170" y="101"/>
                  </a:moveTo>
                  <a:cubicBezTo>
                    <a:pt x="3270" y="167"/>
                    <a:pt x="2636" y="1001"/>
                    <a:pt x="1802" y="1935"/>
                  </a:cubicBezTo>
                  <a:cubicBezTo>
                    <a:pt x="935" y="2836"/>
                    <a:pt x="167" y="3503"/>
                    <a:pt x="101" y="3436"/>
                  </a:cubicBezTo>
                  <a:cubicBezTo>
                    <a:pt x="1" y="3336"/>
                    <a:pt x="634" y="2502"/>
                    <a:pt x="1468" y="1602"/>
                  </a:cubicBezTo>
                  <a:cubicBezTo>
                    <a:pt x="2302" y="668"/>
                    <a:pt x="3103" y="1"/>
                    <a:pt x="3170" y="1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9;p15">
              <a:extLst>
                <a:ext uri="{FF2B5EF4-FFF2-40B4-BE49-F238E27FC236}">
                  <a16:creationId xmlns:a16="http://schemas.microsoft.com/office/drawing/2014/main" id="{3DC24089-9FE8-959A-F961-B4025ED91878}"/>
                </a:ext>
              </a:extLst>
            </p:cNvPr>
            <p:cNvSpPr/>
            <p:nvPr/>
          </p:nvSpPr>
          <p:spPr>
            <a:xfrm>
              <a:off x="7309392" y="342292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00;p15">
              <a:extLst>
                <a:ext uri="{FF2B5EF4-FFF2-40B4-BE49-F238E27FC236}">
                  <a16:creationId xmlns:a16="http://schemas.microsoft.com/office/drawing/2014/main" id="{85ACAAA8-9765-778B-CE07-91C3D825CE72}"/>
                </a:ext>
              </a:extLst>
            </p:cNvPr>
            <p:cNvSpPr/>
            <p:nvPr/>
          </p:nvSpPr>
          <p:spPr>
            <a:xfrm>
              <a:off x="7164027" y="357921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01;p15">
              <a:extLst>
                <a:ext uri="{FF2B5EF4-FFF2-40B4-BE49-F238E27FC236}">
                  <a16:creationId xmlns:a16="http://schemas.microsoft.com/office/drawing/2014/main" id="{E614206E-EA9D-8D98-0E67-022D284CC338}"/>
                </a:ext>
              </a:extLst>
            </p:cNvPr>
            <p:cNvSpPr/>
            <p:nvPr/>
          </p:nvSpPr>
          <p:spPr>
            <a:xfrm>
              <a:off x="7164027" y="3419787"/>
              <a:ext cx="148551" cy="159470"/>
            </a:xfrm>
            <a:custGeom>
              <a:avLst/>
              <a:gdLst/>
              <a:ahLst/>
              <a:cxnLst/>
              <a:rect l="l" t="t" r="r" b="b"/>
              <a:pathLst>
                <a:path w="3170" h="3403" extrusionOk="0">
                  <a:moveTo>
                    <a:pt x="267" y="3236"/>
                  </a:moveTo>
                  <a:cubicBezTo>
                    <a:pt x="467" y="2902"/>
                    <a:pt x="968" y="2335"/>
                    <a:pt x="1535" y="1702"/>
                  </a:cubicBezTo>
                  <a:cubicBezTo>
                    <a:pt x="2102" y="1068"/>
                    <a:pt x="2636" y="567"/>
                    <a:pt x="2969" y="334"/>
                  </a:cubicBezTo>
                  <a:cubicBezTo>
                    <a:pt x="3069" y="167"/>
                    <a:pt x="3169" y="67"/>
                    <a:pt x="3103" y="34"/>
                  </a:cubicBezTo>
                  <a:lnTo>
                    <a:pt x="3103" y="34"/>
                  </a:lnTo>
                  <a:cubicBezTo>
                    <a:pt x="3069" y="0"/>
                    <a:pt x="2969" y="67"/>
                    <a:pt x="2836" y="200"/>
                  </a:cubicBezTo>
                  <a:cubicBezTo>
                    <a:pt x="2602" y="534"/>
                    <a:pt x="2169" y="1101"/>
                    <a:pt x="1568" y="1702"/>
                  </a:cubicBezTo>
                  <a:cubicBezTo>
                    <a:pt x="1001" y="2335"/>
                    <a:pt x="434" y="2836"/>
                    <a:pt x="167" y="3069"/>
                  </a:cubicBezTo>
                  <a:cubicBezTo>
                    <a:pt x="34" y="3236"/>
                    <a:pt x="0" y="3369"/>
                    <a:pt x="34" y="3369"/>
                  </a:cubicBezTo>
                  <a:lnTo>
                    <a:pt x="34" y="3369"/>
                  </a:lnTo>
                  <a:cubicBezTo>
                    <a:pt x="34" y="3403"/>
                    <a:pt x="100" y="3369"/>
                    <a:pt x="267" y="3236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02;p15">
              <a:extLst>
                <a:ext uri="{FF2B5EF4-FFF2-40B4-BE49-F238E27FC236}">
                  <a16:creationId xmlns:a16="http://schemas.microsoft.com/office/drawing/2014/main" id="{5145A891-B593-9182-7997-43BA9648D1FD}"/>
                </a:ext>
              </a:extLst>
            </p:cNvPr>
            <p:cNvSpPr/>
            <p:nvPr/>
          </p:nvSpPr>
          <p:spPr>
            <a:xfrm>
              <a:off x="7317218" y="3429159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03;p15">
              <a:extLst>
                <a:ext uri="{FF2B5EF4-FFF2-40B4-BE49-F238E27FC236}">
                  <a16:creationId xmlns:a16="http://schemas.microsoft.com/office/drawing/2014/main" id="{D997639C-A910-AFFC-254C-D2906E7A30FC}"/>
                </a:ext>
              </a:extLst>
            </p:cNvPr>
            <p:cNvSpPr/>
            <p:nvPr/>
          </p:nvSpPr>
          <p:spPr>
            <a:xfrm>
              <a:off x="7171853" y="358703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4;p15">
              <a:extLst>
                <a:ext uri="{FF2B5EF4-FFF2-40B4-BE49-F238E27FC236}">
                  <a16:creationId xmlns:a16="http://schemas.microsoft.com/office/drawing/2014/main" id="{F62B6D93-3C12-DE3D-A216-C4FE292A8854}"/>
                </a:ext>
              </a:extLst>
            </p:cNvPr>
            <p:cNvSpPr/>
            <p:nvPr/>
          </p:nvSpPr>
          <p:spPr>
            <a:xfrm>
              <a:off x="7171853" y="3429159"/>
              <a:ext cx="150098" cy="159470"/>
            </a:xfrm>
            <a:custGeom>
              <a:avLst/>
              <a:gdLst/>
              <a:ahLst/>
              <a:cxnLst/>
              <a:rect l="l" t="t" r="r" b="b"/>
              <a:pathLst>
                <a:path w="3203" h="3403" extrusionOk="0">
                  <a:moveTo>
                    <a:pt x="1735" y="1835"/>
                  </a:moveTo>
                  <a:cubicBezTo>
                    <a:pt x="2602" y="901"/>
                    <a:pt x="3202" y="67"/>
                    <a:pt x="3169" y="0"/>
                  </a:cubicBezTo>
                  <a:lnTo>
                    <a:pt x="3169" y="0"/>
                  </a:lnTo>
                  <a:cubicBezTo>
                    <a:pt x="3102" y="0"/>
                    <a:pt x="3036" y="34"/>
                    <a:pt x="2869" y="167"/>
                  </a:cubicBezTo>
                  <a:cubicBezTo>
                    <a:pt x="2669" y="501"/>
                    <a:pt x="2202" y="1068"/>
                    <a:pt x="1601" y="1702"/>
                  </a:cubicBezTo>
                  <a:cubicBezTo>
                    <a:pt x="1034" y="2335"/>
                    <a:pt x="501" y="2836"/>
                    <a:pt x="167" y="3069"/>
                  </a:cubicBezTo>
                  <a:cubicBezTo>
                    <a:pt x="34" y="3236"/>
                    <a:pt x="0" y="3336"/>
                    <a:pt x="34" y="3370"/>
                  </a:cubicBezTo>
                  <a:lnTo>
                    <a:pt x="34" y="3370"/>
                  </a:lnTo>
                  <a:cubicBezTo>
                    <a:pt x="100" y="3403"/>
                    <a:pt x="867" y="2736"/>
                    <a:pt x="1735" y="1835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05;p15">
              <a:extLst>
                <a:ext uri="{FF2B5EF4-FFF2-40B4-BE49-F238E27FC236}">
                  <a16:creationId xmlns:a16="http://schemas.microsoft.com/office/drawing/2014/main" id="{92C08343-7B94-C6EE-7378-4346DA149EC4}"/>
                </a:ext>
              </a:extLst>
            </p:cNvPr>
            <p:cNvSpPr/>
            <p:nvPr/>
          </p:nvSpPr>
          <p:spPr>
            <a:xfrm>
              <a:off x="7171853" y="3429159"/>
              <a:ext cx="150098" cy="157970"/>
            </a:xfrm>
            <a:custGeom>
              <a:avLst/>
              <a:gdLst/>
              <a:ahLst/>
              <a:cxnLst/>
              <a:rect l="l" t="t" r="r" b="b"/>
              <a:pathLst>
                <a:path w="3203" h="3371" extrusionOk="0">
                  <a:moveTo>
                    <a:pt x="3169" y="0"/>
                  </a:moveTo>
                  <a:cubicBezTo>
                    <a:pt x="3102" y="0"/>
                    <a:pt x="3036" y="34"/>
                    <a:pt x="2869" y="167"/>
                  </a:cubicBezTo>
                  <a:cubicBezTo>
                    <a:pt x="2669" y="501"/>
                    <a:pt x="2202" y="1068"/>
                    <a:pt x="1601" y="1702"/>
                  </a:cubicBezTo>
                  <a:cubicBezTo>
                    <a:pt x="1034" y="2335"/>
                    <a:pt x="501" y="2836"/>
                    <a:pt x="167" y="3069"/>
                  </a:cubicBezTo>
                  <a:cubicBezTo>
                    <a:pt x="34" y="3236"/>
                    <a:pt x="0" y="3336"/>
                    <a:pt x="34" y="3370"/>
                  </a:cubicBezTo>
                  <a:cubicBezTo>
                    <a:pt x="35" y="3370"/>
                    <a:pt x="37" y="3371"/>
                    <a:pt x="40" y="3371"/>
                  </a:cubicBezTo>
                  <a:cubicBezTo>
                    <a:pt x="137" y="3371"/>
                    <a:pt x="888" y="2714"/>
                    <a:pt x="1735" y="1835"/>
                  </a:cubicBezTo>
                  <a:cubicBezTo>
                    <a:pt x="2602" y="901"/>
                    <a:pt x="3202" y="67"/>
                    <a:pt x="3169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06;p15">
              <a:extLst>
                <a:ext uri="{FF2B5EF4-FFF2-40B4-BE49-F238E27FC236}">
                  <a16:creationId xmlns:a16="http://schemas.microsoft.com/office/drawing/2014/main" id="{BFBD3D5C-F734-2F2C-96E5-DDC2CC644B10}"/>
                </a:ext>
              </a:extLst>
            </p:cNvPr>
            <p:cNvSpPr/>
            <p:nvPr/>
          </p:nvSpPr>
          <p:spPr>
            <a:xfrm>
              <a:off x="7176539" y="3435392"/>
              <a:ext cx="126667" cy="136039"/>
            </a:xfrm>
            <a:custGeom>
              <a:avLst/>
              <a:gdLst/>
              <a:ahLst/>
              <a:cxnLst/>
              <a:rect l="l" t="t" r="r" b="b"/>
              <a:pathLst>
                <a:path w="2703" h="2903" extrusionOk="0">
                  <a:moveTo>
                    <a:pt x="0" y="2903"/>
                  </a:moveTo>
                  <a:cubicBezTo>
                    <a:pt x="334" y="2669"/>
                    <a:pt x="868" y="2169"/>
                    <a:pt x="1468" y="1535"/>
                  </a:cubicBezTo>
                  <a:cubicBezTo>
                    <a:pt x="2068" y="902"/>
                    <a:pt x="2502" y="334"/>
                    <a:pt x="2702" y="1"/>
                  </a:cubicBezTo>
                  <a:cubicBezTo>
                    <a:pt x="2369" y="234"/>
                    <a:pt x="1835" y="735"/>
                    <a:pt x="1268" y="1369"/>
                  </a:cubicBezTo>
                  <a:cubicBezTo>
                    <a:pt x="734" y="2002"/>
                    <a:pt x="200" y="2569"/>
                    <a:pt x="0" y="29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07;p15">
              <a:extLst>
                <a:ext uri="{FF2B5EF4-FFF2-40B4-BE49-F238E27FC236}">
                  <a16:creationId xmlns:a16="http://schemas.microsoft.com/office/drawing/2014/main" id="{A10B7E94-1BAF-45F3-B153-086DE941D23C}"/>
                </a:ext>
              </a:extLst>
            </p:cNvPr>
            <p:cNvSpPr/>
            <p:nvPr/>
          </p:nvSpPr>
          <p:spPr>
            <a:xfrm>
              <a:off x="7176539" y="3435392"/>
              <a:ext cx="126667" cy="136039"/>
            </a:xfrm>
            <a:custGeom>
              <a:avLst/>
              <a:gdLst/>
              <a:ahLst/>
              <a:cxnLst/>
              <a:rect l="l" t="t" r="r" b="b"/>
              <a:pathLst>
                <a:path w="2703" h="2903" extrusionOk="0">
                  <a:moveTo>
                    <a:pt x="0" y="2903"/>
                  </a:moveTo>
                  <a:cubicBezTo>
                    <a:pt x="334" y="2669"/>
                    <a:pt x="868" y="2169"/>
                    <a:pt x="1468" y="1535"/>
                  </a:cubicBezTo>
                  <a:cubicBezTo>
                    <a:pt x="2068" y="902"/>
                    <a:pt x="2502" y="334"/>
                    <a:pt x="2702" y="1"/>
                  </a:cubicBezTo>
                  <a:cubicBezTo>
                    <a:pt x="2369" y="234"/>
                    <a:pt x="1835" y="735"/>
                    <a:pt x="1268" y="1369"/>
                  </a:cubicBezTo>
                  <a:cubicBezTo>
                    <a:pt x="734" y="2002"/>
                    <a:pt x="200" y="2569"/>
                    <a:pt x="0" y="29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8;p15">
              <a:extLst>
                <a:ext uri="{FF2B5EF4-FFF2-40B4-BE49-F238E27FC236}">
                  <a16:creationId xmlns:a16="http://schemas.microsoft.com/office/drawing/2014/main" id="{862CBCC0-3260-26B5-75E5-276418590FBA}"/>
                </a:ext>
              </a:extLst>
            </p:cNvPr>
            <p:cNvSpPr/>
            <p:nvPr/>
          </p:nvSpPr>
          <p:spPr>
            <a:xfrm>
              <a:off x="7157748" y="3416647"/>
              <a:ext cx="151694" cy="167299"/>
            </a:xfrm>
            <a:custGeom>
              <a:avLst/>
              <a:gdLst/>
              <a:ahLst/>
              <a:cxnLst/>
              <a:rect l="l" t="t" r="r" b="b"/>
              <a:pathLst>
                <a:path w="3237" h="3570" extrusionOk="0">
                  <a:moveTo>
                    <a:pt x="3237" y="134"/>
                  </a:moveTo>
                  <a:cubicBezTo>
                    <a:pt x="3203" y="101"/>
                    <a:pt x="3103" y="34"/>
                    <a:pt x="3070" y="1"/>
                  </a:cubicBezTo>
                  <a:cubicBezTo>
                    <a:pt x="3103" y="34"/>
                    <a:pt x="3036" y="134"/>
                    <a:pt x="2936" y="301"/>
                  </a:cubicBezTo>
                  <a:cubicBezTo>
                    <a:pt x="2736" y="634"/>
                    <a:pt x="2269" y="1235"/>
                    <a:pt x="1702" y="1802"/>
                  </a:cubicBezTo>
                  <a:cubicBezTo>
                    <a:pt x="1102" y="2436"/>
                    <a:pt x="568" y="2936"/>
                    <a:pt x="268" y="3170"/>
                  </a:cubicBezTo>
                  <a:cubicBezTo>
                    <a:pt x="101" y="3303"/>
                    <a:pt x="34" y="3336"/>
                    <a:pt x="1" y="3336"/>
                  </a:cubicBezTo>
                  <a:lnTo>
                    <a:pt x="168" y="3503"/>
                  </a:lnTo>
                  <a:lnTo>
                    <a:pt x="168" y="3503"/>
                  </a:lnTo>
                  <a:cubicBezTo>
                    <a:pt x="201" y="3570"/>
                    <a:pt x="301" y="3470"/>
                    <a:pt x="435" y="3403"/>
                  </a:cubicBezTo>
                  <a:cubicBezTo>
                    <a:pt x="802" y="3136"/>
                    <a:pt x="1335" y="2636"/>
                    <a:pt x="1902" y="2002"/>
                  </a:cubicBezTo>
                  <a:cubicBezTo>
                    <a:pt x="2503" y="1402"/>
                    <a:pt x="2936" y="801"/>
                    <a:pt x="3170" y="468"/>
                  </a:cubicBezTo>
                  <a:cubicBezTo>
                    <a:pt x="3203" y="267"/>
                    <a:pt x="3237" y="134"/>
                    <a:pt x="323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9;p15">
              <a:extLst>
                <a:ext uri="{FF2B5EF4-FFF2-40B4-BE49-F238E27FC236}">
                  <a16:creationId xmlns:a16="http://schemas.microsoft.com/office/drawing/2014/main" id="{6E660DC8-11D7-189A-D04F-E516B8807CD4}"/>
                </a:ext>
              </a:extLst>
            </p:cNvPr>
            <p:cNvSpPr/>
            <p:nvPr/>
          </p:nvSpPr>
          <p:spPr>
            <a:xfrm>
              <a:off x="7079630" y="3344762"/>
              <a:ext cx="164156" cy="170436"/>
            </a:xfrm>
            <a:custGeom>
              <a:avLst/>
              <a:gdLst/>
              <a:ahLst/>
              <a:cxnLst/>
              <a:rect l="l" t="t" r="r" b="b"/>
              <a:pathLst>
                <a:path w="3503" h="3637" extrusionOk="0">
                  <a:moveTo>
                    <a:pt x="3469" y="467"/>
                  </a:moveTo>
                  <a:cubicBezTo>
                    <a:pt x="3302" y="300"/>
                    <a:pt x="3069" y="167"/>
                    <a:pt x="2902" y="0"/>
                  </a:cubicBezTo>
                  <a:cubicBezTo>
                    <a:pt x="3002" y="100"/>
                    <a:pt x="2402" y="834"/>
                    <a:pt x="1635" y="1701"/>
                  </a:cubicBezTo>
                  <a:cubicBezTo>
                    <a:pt x="834" y="2602"/>
                    <a:pt x="134" y="3202"/>
                    <a:pt x="0" y="3136"/>
                  </a:cubicBezTo>
                  <a:lnTo>
                    <a:pt x="500" y="3636"/>
                  </a:lnTo>
                  <a:lnTo>
                    <a:pt x="500" y="3636"/>
                  </a:lnTo>
                  <a:cubicBezTo>
                    <a:pt x="534" y="3636"/>
                    <a:pt x="601" y="3603"/>
                    <a:pt x="767" y="3503"/>
                  </a:cubicBezTo>
                  <a:cubicBezTo>
                    <a:pt x="1068" y="3303"/>
                    <a:pt x="1601" y="2802"/>
                    <a:pt x="2168" y="2202"/>
                  </a:cubicBezTo>
                  <a:cubicBezTo>
                    <a:pt x="2702" y="1635"/>
                    <a:pt x="3169" y="1101"/>
                    <a:pt x="3369" y="767"/>
                  </a:cubicBezTo>
                  <a:cubicBezTo>
                    <a:pt x="3469" y="601"/>
                    <a:pt x="3503" y="501"/>
                    <a:pt x="3469" y="467"/>
                  </a:cubicBezTo>
                  <a:cubicBezTo>
                    <a:pt x="3503" y="467"/>
                    <a:pt x="3503" y="467"/>
                    <a:pt x="3469" y="4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0;p15">
              <a:extLst>
                <a:ext uri="{FF2B5EF4-FFF2-40B4-BE49-F238E27FC236}">
                  <a16:creationId xmlns:a16="http://schemas.microsoft.com/office/drawing/2014/main" id="{D6E26917-41F0-8210-C052-84A0F63EBCC2}"/>
                </a:ext>
              </a:extLst>
            </p:cNvPr>
            <p:cNvSpPr/>
            <p:nvPr/>
          </p:nvSpPr>
          <p:spPr>
            <a:xfrm>
              <a:off x="7071804" y="3483847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1;p15">
              <a:extLst>
                <a:ext uri="{FF2B5EF4-FFF2-40B4-BE49-F238E27FC236}">
                  <a16:creationId xmlns:a16="http://schemas.microsoft.com/office/drawing/2014/main" id="{24624589-AB06-902A-5521-CEFD49E7B643}"/>
                </a:ext>
              </a:extLst>
            </p:cNvPr>
            <p:cNvSpPr/>
            <p:nvPr/>
          </p:nvSpPr>
          <p:spPr>
            <a:xfrm>
              <a:off x="7207796" y="3336936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2;p15">
              <a:extLst>
                <a:ext uri="{FF2B5EF4-FFF2-40B4-BE49-F238E27FC236}">
                  <a16:creationId xmlns:a16="http://schemas.microsoft.com/office/drawing/2014/main" id="{AF502690-DB2E-9092-3CB4-EB2C56165380}"/>
                </a:ext>
              </a:extLst>
            </p:cNvPr>
            <p:cNvSpPr/>
            <p:nvPr/>
          </p:nvSpPr>
          <p:spPr>
            <a:xfrm>
              <a:off x="7067118" y="3332250"/>
              <a:ext cx="140725" cy="153237"/>
            </a:xfrm>
            <a:custGeom>
              <a:avLst/>
              <a:gdLst/>
              <a:ahLst/>
              <a:cxnLst/>
              <a:rect l="l" t="t" r="r" b="b"/>
              <a:pathLst>
                <a:path w="3003" h="3270" extrusionOk="0">
                  <a:moveTo>
                    <a:pt x="401" y="3103"/>
                  </a:moveTo>
                  <a:cubicBezTo>
                    <a:pt x="601" y="2769"/>
                    <a:pt x="1001" y="2269"/>
                    <a:pt x="1568" y="1668"/>
                  </a:cubicBezTo>
                  <a:cubicBezTo>
                    <a:pt x="2102" y="1101"/>
                    <a:pt x="2602" y="634"/>
                    <a:pt x="2902" y="401"/>
                  </a:cubicBezTo>
                  <a:cubicBezTo>
                    <a:pt x="2969" y="234"/>
                    <a:pt x="3002" y="134"/>
                    <a:pt x="3002" y="100"/>
                  </a:cubicBezTo>
                  <a:lnTo>
                    <a:pt x="3002" y="100"/>
                  </a:lnTo>
                  <a:cubicBezTo>
                    <a:pt x="2936" y="0"/>
                    <a:pt x="2235" y="634"/>
                    <a:pt x="1401" y="1535"/>
                  </a:cubicBezTo>
                  <a:cubicBezTo>
                    <a:pt x="601" y="2369"/>
                    <a:pt x="0" y="3136"/>
                    <a:pt x="100" y="3236"/>
                  </a:cubicBezTo>
                  <a:lnTo>
                    <a:pt x="100" y="3236"/>
                  </a:lnTo>
                  <a:cubicBezTo>
                    <a:pt x="134" y="3269"/>
                    <a:pt x="234" y="3203"/>
                    <a:pt x="401" y="3103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3;p15">
              <a:extLst>
                <a:ext uri="{FF2B5EF4-FFF2-40B4-BE49-F238E27FC236}">
                  <a16:creationId xmlns:a16="http://schemas.microsoft.com/office/drawing/2014/main" id="{BB47D675-C79E-BCBB-F351-3C1A62249F5A}"/>
                </a:ext>
              </a:extLst>
            </p:cNvPr>
            <p:cNvSpPr/>
            <p:nvPr/>
          </p:nvSpPr>
          <p:spPr>
            <a:xfrm>
              <a:off x="7215622" y="33447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4;p15">
              <a:extLst>
                <a:ext uri="{FF2B5EF4-FFF2-40B4-BE49-F238E27FC236}">
                  <a16:creationId xmlns:a16="http://schemas.microsoft.com/office/drawing/2014/main" id="{ACA4C10E-FF00-C4EB-FF0B-6A3CFE9B8ED1}"/>
                </a:ext>
              </a:extLst>
            </p:cNvPr>
            <p:cNvSpPr/>
            <p:nvPr/>
          </p:nvSpPr>
          <p:spPr>
            <a:xfrm>
              <a:off x="7079630" y="349167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5;p15">
              <a:extLst>
                <a:ext uri="{FF2B5EF4-FFF2-40B4-BE49-F238E27FC236}">
                  <a16:creationId xmlns:a16="http://schemas.microsoft.com/office/drawing/2014/main" id="{9FB0756B-65A1-ACE3-9C0C-FF2DC86903BF}"/>
                </a:ext>
              </a:extLst>
            </p:cNvPr>
            <p:cNvSpPr/>
            <p:nvPr/>
          </p:nvSpPr>
          <p:spPr>
            <a:xfrm>
              <a:off x="7079630" y="3344762"/>
              <a:ext cx="140725" cy="148551"/>
            </a:xfrm>
            <a:custGeom>
              <a:avLst/>
              <a:gdLst/>
              <a:ahLst/>
              <a:cxnLst/>
              <a:rect l="l" t="t" r="r" b="b"/>
              <a:pathLst>
                <a:path w="3003" h="3170" extrusionOk="0">
                  <a:moveTo>
                    <a:pt x="1635" y="1701"/>
                  </a:moveTo>
                  <a:cubicBezTo>
                    <a:pt x="2402" y="834"/>
                    <a:pt x="3002" y="100"/>
                    <a:pt x="2902" y="0"/>
                  </a:cubicBezTo>
                  <a:lnTo>
                    <a:pt x="2902" y="0"/>
                  </a:lnTo>
                  <a:cubicBezTo>
                    <a:pt x="2869" y="0"/>
                    <a:pt x="2769" y="34"/>
                    <a:pt x="2635" y="134"/>
                  </a:cubicBezTo>
                  <a:cubicBezTo>
                    <a:pt x="2402" y="467"/>
                    <a:pt x="2002" y="968"/>
                    <a:pt x="1434" y="1535"/>
                  </a:cubicBezTo>
                  <a:cubicBezTo>
                    <a:pt x="901" y="2135"/>
                    <a:pt x="400" y="2602"/>
                    <a:pt x="134" y="2802"/>
                  </a:cubicBezTo>
                  <a:cubicBezTo>
                    <a:pt x="33" y="2969"/>
                    <a:pt x="0" y="3036"/>
                    <a:pt x="0" y="3102"/>
                  </a:cubicBezTo>
                  <a:lnTo>
                    <a:pt x="0" y="3102"/>
                  </a:lnTo>
                  <a:cubicBezTo>
                    <a:pt x="134" y="3169"/>
                    <a:pt x="834" y="2535"/>
                    <a:pt x="1635" y="1701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16;p15">
              <a:extLst>
                <a:ext uri="{FF2B5EF4-FFF2-40B4-BE49-F238E27FC236}">
                  <a16:creationId xmlns:a16="http://schemas.microsoft.com/office/drawing/2014/main" id="{7D38E087-8D5F-70C0-F7F0-293788F1B955}"/>
                </a:ext>
              </a:extLst>
            </p:cNvPr>
            <p:cNvSpPr/>
            <p:nvPr/>
          </p:nvSpPr>
          <p:spPr>
            <a:xfrm>
              <a:off x="7079630" y="3344762"/>
              <a:ext cx="140728" cy="145649"/>
            </a:xfrm>
            <a:custGeom>
              <a:avLst/>
              <a:gdLst/>
              <a:ahLst/>
              <a:cxnLst/>
              <a:rect l="l" t="t" r="r" b="b"/>
              <a:pathLst>
                <a:path w="3003" h="3108" extrusionOk="0">
                  <a:moveTo>
                    <a:pt x="2902" y="0"/>
                  </a:moveTo>
                  <a:cubicBezTo>
                    <a:pt x="2869" y="0"/>
                    <a:pt x="2769" y="34"/>
                    <a:pt x="2635" y="134"/>
                  </a:cubicBezTo>
                  <a:cubicBezTo>
                    <a:pt x="2402" y="467"/>
                    <a:pt x="2002" y="968"/>
                    <a:pt x="1434" y="1535"/>
                  </a:cubicBezTo>
                  <a:cubicBezTo>
                    <a:pt x="901" y="2135"/>
                    <a:pt x="400" y="2602"/>
                    <a:pt x="134" y="2802"/>
                  </a:cubicBezTo>
                  <a:cubicBezTo>
                    <a:pt x="33" y="2969"/>
                    <a:pt x="0" y="3036"/>
                    <a:pt x="0" y="3102"/>
                  </a:cubicBezTo>
                  <a:cubicBezTo>
                    <a:pt x="7" y="3106"/>
                    <a:pt x="14" y="3107"/>
                    <a:pt x="23" y="3107"/>
                  </a:cubicBezTo>
                  <a:cubicBezTo>
                    <a:pt x="202" y="3107"/>
                    <a:pt x="873" y="2495"/>
                    <a:pt x="1635" y="1701"/>
                  </a:cubicBezTo>
                  <a:cubicBezTo>
                    <a:pt x="2402" y="834"/>
                    <a:pt x="3002" y="100"/>
                    <a:pt x="29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17;p15">
              <a:extLst>
                <a:ext uri="{FF2B5EF4-FFF2-40B4-BE49-F238E27FC236}">
                  <a16:creationId xmlns:a16="http://schemas.microsoft.com/office/drawing/2014/main" id="{8E7313EB-494C-73B7-2963-EB9AB14836E9}"/>
                </a:ext>
              </a:extLst>
            </p:cNvPr>
            <p:cNvSpPr/>
            <p:nvPr/>
          </p:nvSpPr>
          <p:spPr>
            <a:xfrm>
              <a:off x="7085862" y="3352541"/>
              <a:ext cx="117295" cy="125120"/>
            </a:xfrm>
            <a:custGeom>
              <a:avLst/>
              <a:gdLst/>
              <a:ahLst/>
              <a:cxnLst/>
              <a:rect l="l" t="t" r="r" b="b"/>
              <a:pathLst>
                <a:path w="2503" h="2670" extrusionOk="0">
                  <a:moveTo>
                    <a:pt x="1" y="2670"/>
                  </a:moveTo>
                  <a:cubicBezTo>
                    <a:pt x="267" y="2469"/>
                    <a:pt x="768" y="1969"/>
                    <a:pt x="1301" y="1402"/>
                  </a:cubicBezTo>
                  <a:cubicBezTo>
                    <a:pt x="1869" y="835"/>
                    <a:pt x="2269" y="301"/>
                    <a:pt x="2502" y="1"/>
                  </a:cubicBezTo>
                  <a:cubicBezTo>
                    <a:pt x="2202" y="201"/>
                    <a:pt x="1702" y="701"/>
                    <a:pt x="1168" y="1302"/>
                  </a:cubicBezTo>
                  <a:cubicBezTo>
                    <a:pt x="601" y="1802"/>
                    <a:pt x="201" y="2336"/>
                    <a:pt x="1" y="26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18;p15">
              <a:extLst>
                <a:ext uri="{FF2B5EF4-FFF2-40B4-BE49-F238E27FC236}">
                  <a16:creationId xmlns:a16="http://schemas.microsoft.com/office/drawing/2014/main" id="{C067C954-8087-EA9C-EBDE-15ACE26B1B6E}"/>
                </a:ext>
              </a:extLst>
            </p:cNvPr>
            <p:cNvSpPr/>
            <p:nvPr/>
          </p:nvSpPr>
          <p:spPr>
            <a:xfrm>
              <a:off x="7085862" y="3352541"/>
              <a:ext cx="117295" cy="125120"/>
            </a:xfrm>
            <a:custGeom>
              <a:avLst/>
              <a:gdLst/>
              <a:ahLst/>
              <a:cxnLst/>
              <a:rect l="l" t="t" r="r" b="b"/>
              <a:pathLst>
                <a:path w="2503" h="2670" extrusionOk="0">
                  <a:moveTo>
                    <a:pt x="1" y="2670"/>
                  </a:moveTo>
                  <a:cubicBezTo>
                    <a:pt x="267" y="2469"/>
                    <a:pt x="768" y="1969"/>
                    <a:pt x="1301" y="1402"/>
                  </a:cubicBezTo>
                  <a:cubicBezTo>
                    <a:pt x="1869" y="835"/>
                    <a:pt x="2269" y="301"/>
                    <a:pt x="2502" y="1"/>
                  </a:cubicBezTo>
                  <a:cubicBezTo>
                    <a:pt x="2202" y="201"/>
                    <a:pt x="1702" y="701"/>
                    <a:pt x="1168" y="1302"/>
                  </a:cubicBezTo>
                  <a:cubicBezTo>
                    <a:pt x="601" y="1802"/>
                    <a:pt x="201" y="2336"/>
                    <a:pt x="1" y="2670"/>
                  </a:cubicBezTo>
                  <a:close/>
                </a:path>
              </a:pathLst>
            </a:custGeom>
            <a:solidFill>
              <a:srgbClr val="ABB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9;p15">
              <a:extLst>
                <a:ext uri="{FF2B5EF4-FFF2-40B4-BE49-F238E27FC236}">
                  <a16:creationId xmlns:a16="http://schemas.microsoft.com/office/drawing/2014/main" id="{A4A3835E-F6F7-F128-466E-CD7DADE4DB42}"/>
                </a:ext>
              </a:extLst>
            </p:cNvPr>
            <p:cNvSpPr/>
            <p:nvPr/>
          </p:nvSpPr>
          <p:spPr>
            <a:xfrm>
              <a:off x="6899869" y="3179059"/>
              <a:ext cx="311114" cy="306428"/>
            </a:xfrm>
            <a:custGeom>
              <a:avLst/>
              <a:gdLst/>
              <a:ahLst/>
              <a:cxnLst/>
              <a:rect l="l" t="t" r="r" b="b"/>
              <a:pathLst>
                <a:path w="6639" h="6539" extrusionOk="0">
                  <a:moveTo>
                    <a:pt x="6571" y="3369"/>
                  </a:moveTo>
                  <a:cubicBezTo>
                    <a:pt x="4303" y="1468"/>
                    <a:pt x="2402" y="0"/>
                    <a:pt x="2402" y="0"/>
                  </a:cubicBezTo>
                  <a:lnTo>
                    <a:pt x="1401" y="1068"/>
                  </a:lnTo>
                  <a:lnTo>
                    <a:pt x="1201" y="1301"/>
                  </a:lnTo>
                  <a:lnTo>
                    <a:pt x="1001" y="1501"/>
                  </a:lnTo>
                  <a:lnTo>
                    <a:pt x="0" y="2569"/>
                  </a:lnTo>
                  <a:cubicBezTo>
                    <a:pt x="0" y="2569"/>
                    <a:pt x="1568" y="4337"/>
                    <a:pt x="3669" y="6505"/>
                  </a:cubicBezTo>
                  <a:lnTo>
                    <a:pt x="3669" y="6505"/>
                  </a:lnTo>
                  <a:cubicBezTo>
                    <a:pt x="3703" y="6538"/>
                    <a:pt x="3803" y="6472"/>
                    <a:pt x="3903" y="6372"/>
                  </a:cubicBezTo>
                  <a:cubicBezTo>
                    <a:pt x="4203" y="6171"/>
                    <a:pt x="4703" y="5671"/>
                    <a:pt x="5237" y="5137"/>
                  </a:cubicBezTo>
                  <a:cubicBezTo>
                    <a:pt x="5804" y="4537"/>
                    <a:pt x="6204" y="4003"/>
                    <a:pt x="6405" y="3703"/>
                  </a:cubicBezTo>
                  <a:cubicBezTo>
                    <a:pt x="6571" y="3536"/>
                    <a:pt x="6638" y="3403"/>
                    <a:pt x="6571" y="33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0;p15">
              <a:extLst>
                <a:ext uri="{FF2B5EF4-FFF2-40B4-BE49-F238E27FC236}">
                  <a16:creationId xmlns:a16="http://schemas.microsoft.com/office/drawing/2014/main" id="{57011A1A-3DCA-7319-E219-3A753EC85F94}"/>
                </a:ext>
              </a:extLst>
            </p:cNvPr>
            <p:cNvSpPr/>
            <p:nvPr/>
          </p:nvSpPr>
          <p:spPr>
            <a:xfrm>
              <a:off x="6898275" y="3180559"/>
              <a:ext cx="115748" cy="118982"/>
            </a:xfrm>
            <a:custGeom>
              <a:avLst/>
              <a:gdLst/>
              <a:ahLst/>
              <a:cxnLst/>
              <a:rect l="l" t="t" r="r" b="b"/>
              <a:pathLst>
                <a:path w="2470" h="2539" extrusionOk="0">
                  <a:moveTo>
                    <a:pt x="2431" y="0"/>
                  </a:moveTo>
                  <a:cubicBezTo>
                    <a:pt x="2369" y="0"/>
                    <a:pt x="1815" y="523"/>
                    <a:pt x="1168" y="1203"/>
                  </a:cubicBezTo>
                  <a:cubicBezTo>
                    <a:pt x="534" y="1903"/>
                    <a:pt x="1" y="2503"/>
                    <a:pt x="34" y="2537"/>
                  </a:cubicBezTo>
                  <a:cubicBezTo>
                    <a:pt x="35" y="2538"/>
                    <a:pt x="36" y="2538"/>
                    <a:pt x="38" y="2538"/>
                  </a:cubicBezTo>
                  <a:cubicBezTo>
                    <a:pt x="101" y="2538"/>
                    <a:pt x="654" y="2016"/>
                    <a:pt x="1302" y="1336"/>
                  </a:cubicBezTo>
                  <a:cubicBezTo>
                    <a:pt x="1969" y="602"/>
                    <a:pt x="2469" y="2"/>
                    <a:pt x="2436" y="2"/>
                  </a:cubicBezTo>
                  <a:cubicBezTo>
                    <a:pt x="2435" y="1"/>
                    <a:pt x="2433" y="0"/>
                    <a:pt x="2431" y="0"/>
                  </a:cubicBezTo>
                  <a:close/>
                </a:path>
              </a:pathLst>
            </a:custGeom>
            <a:solidFill>
              <a:srgbClr val="464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1;p15">
              <a:extLst>
                <a:ext uri="{FF2B5EF4-FFF2-40B4-BE49-F238E27FC236}">
                  <a16:creationId xmlns:a16="http://schemas.microsoft.com/office/drawing/2014/main" id="{29E42561-E8EE-638C-544A-B951E5AF6A2E}"/>
                </a:ext>
              </a:extLst>
            </p:cNvPr>
            <p:cNvSpPr/>
            <p:nvPr/>
          </p:nvSpPr>
          <p:spPr>
            <a:xfrm>
              <a:off x="5963528" y="2313058"/>
              <a:ext cx="1044216" cy="983296"/>
            </a:xfrm>
            <a:custGeom>
              <a:avLst/>
              <a:gdLst/>
              <a:ahLst/>
              <a:cxnLst/>
              <a:rect l="l" t="t" r="r" b="b"/>
              <a:pathLst>
                <a:path w="22283" h="20983" extrusionOk="0">
                  <a:moveTo>
                    <a:pt x="21982" y="18280"/>
                  </a:moveTo>
                  <a:cubicBezTo>
                    <a:pt x="21716" y="18047"/>
                    <a:pt x="21449" y="17713"/>
                    <a:pt x="21048" y="17680"/>
                  </a:cubicBezTo>
                  <a:cubicBezTo>
                    <a:pt x="20682" y="17646"/>
                    <a:pt x="20548" y="17646"/>
                    <a:pt x="20348" y="17313"/>
                  </a:cubicBezTo>
                  <a:cubicBezTo>
                    <a:pt x="20148" y="16979"/>
                    <a:pt x="19781" y="16779"/>
                    <a:pt x="19180" y="16312"/>
                  </a:cubicBezTo>
                  <a:cubicBezTo>
                    <a:pt x="18613" y="15845"/>
                    <a:pt x="18480" y="15778"/>
                    <a:pt x="18313" y="15612"/>
                  </a:cubicBezTo>
                  <a:cubicBezTo>
                    <a:pt x="18146" y="15445"/>
                    <a:pt x="13677" y="11275"/>
                    <a:pt x="13476" y="11042"/>
                  </a:cubicBezTo>
                  <a:cubicBezTo>
                    <a:pt x="13276" y="10842"/>
                    <a:pt x="11208" y="8974"/>
                    <a:pt x="10875" y="8640"/>
                  </a:cubicBezTo>
                  <a:cubicBezTo>
                    <a:pt x="10541" y="8306"/>
                    <a:pt x="10374" y="8106"/>
                    <a:pt x="9774" y="7339"/>
                  </a:cubicBezTo>
                  <a:cubicBezTo>
                    <a:pt x="9140" y="6605"/>
                    <a:pt x="8973" y="6472"/>
                    <a:pt x="8606" y="6172"/>
                  </a:cubicBezTo>
                  <a:cubicBezTo>
                    <a:pt x="8206" y="5838"/>
                    <a:pt x="5604" y="4270"/>
                    <a:pt x="5604" y="4270"/>
                  </a:cubicBezTo>
                  <a:lnTo>
                    <a:pt x="100" y="0"/>
                  </a:lnTo>
                  <a:lnTo>
                    <a:pt x="0" y="134"/>
                  </a:lnTo>
                  <a:lnTo>
                    <a:pt x="4670" y="5271"/>
                  </a:lnTo>
                  <a:cubicBezTo>
                    <a:pt x="4670" y="5271"/>
                    <a:pt x="6471" y="7773"/>
                    <a:pt x="6805" y="8106"/>
                  </a:cubicBezTo>
                  <a:cubicBezTo>
                    <a:pt x="7139" y="8473"/>
                    <a:pt x="7239" y="8607"/>
                    <a:pt x="8039" y="9174"/>
                  </a:cubicBezTo>
                  <a:cubicBezTo>
                    <a:pt x="8840" y="9774"/>
                    <a:pt x="9040" y="9908"/>
                    <a:pt x="9373" y="10208"/>
                  </a:cubicBezTo>
                  <a:cubicBezTo>
                    <a:pt x="9774" y="10508"/>
                    <a:pt x="11775" y="12476"/>
                    <a:pt x="11975" y="12643"/>
                  </a:cubicBezTo>
                  <a:cubicBezTo>
                    <a:pt x="12175" y="12843"/>
                    <a:pt x="16645" y="17013"/>
                    <a:pt x="16812" y="17179"/>
                  </a:cubicBezTo>
                  <a:cubicBezTo>
                    <a:pt x="16979" y="17346"/>
                    <a:pt x="17112" y="17446"/>
                    <a:pt x="17546" y="18013"/>
                  </a:cubicBezTo>
                  <a:cubicBezTo>
                    <a:pt x="18046" y="18547"/>
                    <a:pt x="18246" y="18947"/>
                    <a:pt x="18647" y="19114"/>
                  </a:cubicBezTo>
                  <a:cubicBezTo>
                    <a:pt x="19014" y="19314"/>
                    <a:pt x="18980" y="19414"/>
                    <a:pt x="19047" y="19781"/>
                  </a:cubicBezTo>
                  <a:cubicBezTo>
                    <a:pt x="19147" y="20148"/>
                    <a:pt x="19481" y="20448"/>
                    <a:pt x="19714" y="20649"/>
                  </a:cubicBezTo>
                  <a:lnTo>
                    <a:pt x="20014" y="20949"/>
                  </a:lnTo>
                  <a:cubicBezTo>
                    <a:pt x="20048" y="20982"/>
                    <a:pt x="20548" y="20448"/>
                    <a:pt x="21182" y="19815"/>
                  </a:cubicBezTo>
                  <a:cubicBezTo>
                    <a:pt x="21816" y="19147"/>
                    <a:pt x="22249" y="18614"/>
                    <a:pt x="22216" y="18547"/>
                  </a:cubicBezTo>
                  <a:cubicBezTo>
                    <a:pt x="22283" y="18514"/>
                    <a:pt x="22216" y="18480"/>
                    <a:pt x="21982" y="182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22;p15">
              <a:extLst>
                <a:ext uri="{FF2B5EF4-FFF2-40B4-BE49-F238E27FC236}">
                  <a16:creationId xmlns:a16="http://schemas.microsoft.com/office/drawing/2014/main" id="{E76F354A-BACF-6255-27AC-7087432F6922}"/>
                </a:ext>
              </a:extLst>
            </p:cNvPr>
            <p:cNvSpPr/>
            <p:nvPr/>
          </p:nvSpPr>
          <p:spPr>
            <a:xfrm>
              <a:off x="5973089" y="2167782"/>
              <a:ext cx="504943" cy="594029"/>
            </a:xfrm>
            <a:custGeom>
              <a:avLst/>
              <a:gdLst/>
              <a:ahLst/>
              <a:cxnLst/>
              <a:rect l="l" t="t" r="r" b="b"/>
              <a:pathLst>
                <a:path w="10775" h="12676" extrusionOk="0">
                  <a:moveTo>
                    <a:pt x="0" y="3202"/>
                  </a:moveTo>
                  <a:cubicBezTo>
                    <a:pt x="0" y="3202"/>
                    <a:pt x="3436" y="1201"/>
                    <a:pt x="4036" y="901"/>
                  </a:cubicBezTo>
                  <a:cubicBezTo>
                    <a:pt x="4570" y="567"/>
                    <a:pt x="5938" y="0"/>
                    <a:pt x="7072" y="867"/>
                  </a:cubicBezTo>
                  <a:cubicBezTo>
                    <a:pt x="8206" y="1735"/>
                    <a:pt x="10041" y="3569"/>
                    <a:pt x="10241" y="3836"/>
                  </a:cubicBezTo>
                  <a:cubicBezTo>
                    <a:pt x="10441" y="4070"/>
                    <a:pt x="10674" y="4337"/>
                    <a:pt x="10708" y="5004"/>
                  </a:cubicBezTo>
                  <a:cubicBezTo>
                    <a:pt x="10741" y="5671"/>
                    <a:pt x="10775" y="12676"/>
                    <a:pt x="10775" y="126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3;p15">
              <a:extLst>
                <a:ext uri="{FF2B5EF4-FFF2-40B4-BE49-F238E27FC236}">
                  <a16:creationId xmlns:a16="http://schemas.microsoft.com/office/drawing/2014/main" id="{E83905DA-2A4C-12A0-7ACE-6549D5DA554B}"/>
                </a:ext>
              </a:extLst>
            </p:cNvPr>
            <p:cNvSpPr/>
            <p:nvPr/>
          </p:nvSpPr>
          <p:spPr>
            <a:xfrm>
              <a:off x="5871304" y="2314604"/>
              <a:ext cx="562772" cy="490885"/>
            </a:xfrm>
            <a:custGeom>
              <a:avLst/>
              <a:gdLst/>
              <a:ahLst/>
              <a:cxnLst/>
              <a:rect l="l" t="t" r="r" b="b"/>
              <a:pathLst>
                <a:path w="12009" h="10475" extrusionOk="0">
                  <a:moveTo>
                    <a:pt x="2001" y="1"/>
                  </a:moveTo>
                  <a:cubicBezTo>
                    <a:pt x="2001" y="1"/>
                    <a:pt x="967" y="3470"/>
                    <a:pt x="734" y="4237"/>
                  </a:cubicBezTo>
                  <a:cubicBezTo>
                    <a:pt x="500" y="4938"/>
                    <a:pt x="0" y="6239"/>
                    <a:pt x="934" y="7273"/>
                  </a:cubicBezTo>
                  <a:cubicBezTo>
                    <a:pt x="1835" y="8273"/>
                    <a:pt x="3669" y="9875"/>
                    <a:pt x="3936" y="10108"/>
                  </a:cubicBezTo>
                  <a:cubicBezTo>
                    <a:pt x="4170" y="10308"/>
                    <a:pt x="4437" y="10475"/>
                    <a:pt x="5070" y="10442"/>
                  </a:cubicBezTo>
                  <a:cubicBezTo>
                    <a:pt x="5671" y="10442"/>
                    <a:pt x="12009" y="10275"/>
                    <a:pt x="12009" y="1027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1" name="Google Shape;124;p15">
              <a:extLst>
                <a:ext uri="{FF2B5EF4-FFF2-40B4-BE49-F238E27FC236}">
                  <a16:creationId xmlns:a16="http://schemas.microsoft.com/office/drawing/2014/main" id="{ADA2D106-915A-C3CB-44EF-0B5AF1F96294}"/>
                </a:ext>
              </a:extLst>
            </p:cNvPr>
            <p:cNvGrpSpPr/>
            <p:nvPr/>
          </p:nvGrpSpPr>
          <p:grpSpPr>
            <a:xfrm>
              <a:off x="6593488" y="2892969"/>
              <a:ext cx="182901" cy="182948"/>
              <a:chOff x="6593488" y="2892969"/>
              <a:chExt cx="182901" cy="182948"/>
            </a:xfrm>
          </p:grpSpPr>
          <p:sp>
            <p:nvSpPr>
              <p:cNvPr id="73" name="Google Shape;125;p15">
                <a:extLst>
                  <a:ext uri="{FF2B5EF4-FFF2-40B4-BE49-F238E27FC236}">
                    <a16:creationId xmlns:a16="http://schemas.microsoft.com/office/drawing/2014/main" id="{35476A36-800F-0B7D-82E2-E83C99F3AD09}"/>
                  </a:ext>
                </a:extLst>
              </p:cNvPr>
              <p:cNvSpPr/>
              <p:nvPr/>
            </p:nvSpPr>
            <p:spPr>
              <a:xfrm>
                <a:off x="6593488" y="2892969"/>
                <a:ext cx="85991" cy="90724"/>
              </a:xfrm>
              <a:custGeom>
                <a:avLst/>
                <a:gdLst/>
                <a:ahLst/>
                <a:cxnLst/>
                <a:rect l="l" t="t" r="r" b="b"/>
                <a:pathLst>
                  <a:path w="1835" h="1936" extrusionOk="0">
                    <a:moveTo>
                      <a:pt x="1835" y="401"/>
                    </a:moveTo>
                    <a:lnTo>
                      <a:pt x="400" y="1936"/>
                    </a:lnTo>
                    <a:lnTo>
                      <a:pt x="0" y="1569"/>
                    </a:lnTo>
                    <a:lnTo>
                      <a:pt x="14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126;p15">
                <a:extLst>
                  <a:ext uri="{FF2B5EF4-FFF2-40B4-BE49-F238E27FC236}">
                    <a16:creationId xmlns:a16="http://schemas.microsoft.com/office/drawing/2014/main" id="{5E67B44D-090F-DD44-7B0E-B3D4D169869D}"/>
                  </a:ext>
                </a:extLst>
              </p:cNvPr>
              <p:cNvSpPr/>
              <p:nvPr/>
            </p:nvSpPr>
            <p:spPr>
              <a:xfrm>
                <a:off x="6624744" y="2922680"/>
                <a:ext cx="75072" cy="79758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1702" extrusionOk="0">
                    <a:moveTo>
                      <a:pt x="1601" y="168"/>
                    </a:moveTo>
                    <a:lnTo>
                      <a:pt x="167" y="1702"/>
                    </a:lnTo>
                    <a:lnTo>
                      <a:pt x="0" y="1535"/>
                    </a:lnTo>
                    <a:lnTo>
                      <a:pt x="140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127;p15">
                <a:extLst>
                  <a:ext uri="{FF2B5EF4-FFF2-40B4-BE49-F238E27FC236}">
                    <a16:creationId xmlns:a16="http://schemas.microsoft.com/office/drawing/2014/main" id="{B3AF4571-FAD7-F460-6B5C-E59E2FD56679}"/>
                  </a:ext>
                </a:extLst>
              </p:cNvPr>
              <p:cNvSpPr/>
              <p:nvPr/>
            </p:nvSpPr>
            <p:spPr>
              <a:xfrm>
                <a:off x="6643489" y="2939878"/>
                <a:ext cx="76619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1736" extrusionOk="0">
                    <a:moveTo>
                      <a:pt x="1635" y="167"/>
                    </a:moveTo>
                    <a:lnTo>
                      <a:pt x="167" y="1735"/>
                    </a:lnTo>
                    <a:lnTo>
                      <a:pt x="0" y="1568"/>
                    </a:lnTo>
                    <a:lnTo>
                      <a:pt x="14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128;p15">
                <a:extLst>
                  <a:ext uri="{FF2B5EF4-FFF2-40B4-BE49-F238E27FC236}">
                    <a16:creationId xmlns:a16="http://schemas.microsoft.com/office/drawing/2014/main" id="{C88AD3B5-B653-991D-FB7A-D4A1348A1162}"/>
                  </a:ext>
                </a:extLst>
              </p:cNvPr>
              <p:cNvSpPr/>
              <p:nvPr/>
            </p:nvSpPr>
            <p:spPr>
              <a:xfrm>
                <a:off x="6660687" y="2958622"/>
                <a:ext cx="78212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736" extrusionOk="0">
                    <a:moveTo>
                      <a:pt x="1668" y="201"/>
                    </a:moveTo>
                    <a:lnTo>
                      <a:pt x="234" y="1736"/>
                    </a:lnTo>
                    <a:lnTo>
                      <a:pt x="0" y="1535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129;p15">
                <a:extLst>
                  <a:ext uri="{FF2B5EF4-FFF2-40B4-BE49-F238E27FC236}">
                    <a16:creationId xmlns:a16="http://schemas.microsoft.com/office/drawing/2014/main" id="{3DD27C53-3E5B-6242-6598-8DA1440D5264}"/>
                  </a:ext>
                </a:extLst>
              </p:cNvPr>
              <p:cNvSpPr/>
              <p:nvPr/>
            </p:nvSpPr>
            <p:spPr>
              <a:xfrm>
                <a:off x="6681025" y="2975821"/>
                <a:ext cx="78165" cy="81352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736" extrusionOk="0">
                    <a:moveTo>
                      <a:pt x="1668" y="201"/>
                    </a:moveTo>
                    <a:lnTo>
                      <a:pt x="200" y="1735"/>
                    </a:lnTo>
                    <a:lnTo>
                      <a:pt x="0" y="1535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130;p15">
                <a:extLst>
                  <a:ext uri="{FF2B5EF4-FFF2-40B4-BE49-F238E27FC236}">
                    <a16:creationId xmlns:a16="http://schemas.microsoft.com/office/drawing/2014/main" id="{DF3D7C6D-220E-D932-B238-20A3CF6FF33F}"/>
                  </a:ext>
                </a:extLst>
              </p:cNvPr>
              <p:cNvSpPr/>
              <p:nvPr/>
            </p:nvSpPr>
            <p:spPr>
              <a:xfrm>
                <a:off x="6699770" y="2994612"/>
                <a:ext cx="76619" cy="8130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1735" extrusionOk="0">
                    <a:moveTo>
                      <a:pt x="1635" y="167"/>
                    </a:moveTo>
                    <a:lnTo>
                      <a:pt x="234" y="1735"/>
                    </a:lnTo>
                    <a:lnTo>
                      <a:pt x="0" y="1568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" name="Google Shape;131;p15">
              <a:extLst>
                <a:ext uri="{FF2B5EF4-FFF2-40B4-BE49-F238E27FC236}">
                  <a16:creationId xmlns:a16="http://schemas.microsoft.com/office/drawing/2014/main" id="{FB5EAD4B-520B-3876-B415-860FF5CD40FF}"/>
                </a:ext>
              </a:extLst>
            </p:cNvPr>
            <p:cNvSpPr/>
            <p:nvPr/>
          </p:nvSpPr>
          <p:spPr>
            <a:xfrm>
              <a:off x="7168713" y="3429159"/>
              <a:ext cx="387733" cy="368941"/>
            </a:xfrm>
            <a:custGeom>
              <a:avLst/>
              <a:gdLst/>
              <a:ahLst/>
              <a:cxnLst/>
              <a:rect l="l" t="t" r="r" b="b"/>
              <a:pathLst>
                <a:path w="8274" h="7873" extrusionOk="0">
                  <a:moveTo>
                    <a:pt x="4170" y="834"/>
                  </a:moveTo>
                  <a:cubicBezTo>
                    <a:pt x="4003" y="668"/>
                    <a:pt x="3636" y="367"/>
                    <a:pt x="3169" y="0"/>
                  </a:cubicBezTo>
                  <a:cubicBezTo>
                    <a:pt x="3269" y="101"/>
                    <a:pt x="2636" y="901"/>
                    <a:pt x="1768" y="1835"/>
                  </a:cubicBezTo>
                  <a:cubicBezTo>
                    <a:pt x="901" y="2736"/>
                    <a:pt x="134" y="3403"/>
                    <a:pt x="0" y="3336"/>
                  </a:cubicBezTo>
                  <a:lnTo>
                    <a:pt x="934" y="4237"/>
                  </a:lnTo>
                  <a:cubicBezTo>
                    <a:pt x="1902" y="5204"/>
                    <a:pt x="3103" y="6539"/>
                    <a:pt x="4103" y="7006"/>
                  </a:cubicBezTo>
                  <a:cubicBezTo>
                    <a:pt x="5071" y="7506"/>
                    <a:pt x="6238" y="7839"/>
                    <a:pt x="6505" y="7873"/>
                  </a:cubicBezTo>
                  <a:lnTo>
                    <a:pt x="6672" y="7873"/>
                  </a:lnTo>
                  <a:cubicBezTo>
                    <a:pt x="6739" y="7873"/>
                    <a:pt x="6772" y="7873"/>
                    <a:pt x="6805" y="7839"/>
                  </a:cubicBezTo>
                  <a:cubicBezTo>
                    <a:pt x="6839" y="7839"/>
                    <a:pt x="6905" y="7806"/>
                    <a:pt x="6905" y="7806"/>
                  </a:cubicBezTo>
                  <a:cubicBezTo>
                    <a:pt x="7072" y="7673"/>
                    <a:pt x="7306" y="7473"/>
                    <a:pt x="7606" y="7172"/>
                  </a:cubicBezTo>
                  <a:cubicBezTo>
                    <a:pt x="7839" y="6872"/>
                    <a:pt x="8073" y="6639"/>
                    <a:pt x="8173" y="6405"/>
                  </a:cubicBezTo>
                  <a:cubicBezTo>
                    <a:pt x="8173" y="6372"/>
                    <a:pt x="8240" y="6338"/>
                    <a:pt x="8240" y="6338"/>
                  </a:cubicBezTo>
                  <a:cubicBezTo>
                    <a:pt x="8240" y="6305"/>
                    <a:pt x="8273" y="6238"/>
                    <a:pt x="8273" y="6205"/>
                  </a:cubicBezTo>
                  <a:lnTo>
                    <a:pt x="8273" y="6038"/>
                  </a:lnTo>
                  <a:cubicBezTo>
                    <a:pt x="8240" y="5738"/>
                    <a:pt x="7773" y="4604"/>
                    <a:pt x="7239" y="3703"/>
                  </a:cubicBezTo>
                  <a:cubicBezTo>
                    <a:pt x="6605" y="2869"/>
                    <a:pt x="5171" y="1702"/>
                    <a:pt x="4170" y="8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Объект 2">
            <a:extLst>
              <a:ext uri="{FF2B5EF4-FFF2-40B4-BE49-F238E27FC236}">
                <a16:creationId xmlns:a16="http://schemas.microsoft.com/office/drawing/2014/main" id="{521254D9-3055-A379-68C6-3766D0E2557E}"/>
              </a:ext>
            </a:extLst>
          </p:cNvPr>
          <p:cNvSpPr txBox="1">
            <a:spLocks/>
          </p:cNvSpPr>
          <p:nvPr/>
        </p:nvSpPr>
        <p:spPr>
          <a:xfrm>
            <a:off x="457736" y="3902906"/>
            <a:ext cx="7432392" cy="490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Объект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: классификация текстовых данных</a:t>
            </a:r>
            <a:endParaRPr lang="ru-RU" sz="20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Объект 2">
            <a:extLst>
              <a:ext uri="{FF2B5EF4-FFF2-40B4-BE49-F238E27FC236}">
                <a16:creationId xmlns:a16="http://schemas.microsoft.com/office/drawing/2014/main" id="{72440E13-6127-8940-7B68-72BE9FF50C23}"/>
              </a:ext>
            </a:extLst>
          </p:cNvPr>
          <p:cNvSpPr txBox="1">
            <a:spLocks/>
          </p:cNvSpPr>
          <p:nvPr/>
        </p:nvSpPr>
        <p:spPr>
          <a:xfrm>
            <a:off x="450001" y="4711127"/>
            <a:ext cx="7432392" cy="490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just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Предмет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: сценарий, обеспечивающий необходимую предварительную обработку текста и его категоризацию.</a:t>
            </a:r>
            <a:endParaRPr lang="ru-RU" sz="20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Заголовок 1">
            <a:extLst>
              <a:ext uri="{FF2B5EF4-FFF2-40B4-BE49-F238E27FC236}">
                <a16:creationId xmlns:a16="http://schemas.microsoft.com/office/drawing/2014/main" id="{B73971E6-36BF-F418-6E75-B7556B4AE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7712" y="21423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Цель, объект, предмет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350038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7A188-F126-11A0-0AE4-5ECA28F95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31F3F1D-AD10-5718-AFED-68270CDCB6C1}"/>
              </a:ext>
            </a:extLst>
          </p:cNvPr>
          <p:cNvSpPr/>
          <p:nvPr/>
        </p:nvSpPr>
        <p:spPr>
          <a:xfrm>
            <a:off x="-103239" y="-103239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BBF4BF11-42A1-6317-72E3-C18C6CD27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8" y="225088"/>
            <a:ext cx="5672920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моделей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CD721F9-3254-5191-6B25-0BE3415C166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6DA46F3-DDDC-1F91-1A00-1FF8A5C4BCA4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Таблица 11">
                <a:extLst>
                  <a:ext uri="{FF2B5EF4-FFF2-40B4-BE49-F238E27FC236}">
                    <a16:creationId xmlns:a16="http://schemas.microsoft.com/office/drawing/2014/main" id="{5E485C6F-1434-FB50-BF24-AB5CB169B0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214660"/>
                  </p:ext>
                </p:extLst>
              </p:nvPr>
            </p:nvGraphicFramePr>
            <p:xfrm>
              <a:off x="1570234" y="1591924"/>
              <a:ext cx="8888216" cy="508300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22054">
                      <a:extLst>
                        <a:ext uri="{9D8B030D-6E8A-4147-A177-3AD203B41FA5}">
                          <a16:colId xmlns:a16="http://schemas.microsoft.com/office/drawing/2014/main" val="2475725660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1921282555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159156044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2987249739"/>
                        </a:ext>
                      </a:extLst>
                    </a:gridCol>
                  </a:tblGrid>
                  <a:tr h="5371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Классификатор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Нормализация словоформ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Балансировка классов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F1</a:t>
                          </a:r>
                          <a:endParaRPr lang="ru-RU" sz="160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2222835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Логистических регрессия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0.36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219056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.49</a:t>
                          </a:r>
                          <a:endParaRPr lang="ru-RU" sz="16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57129788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61522123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96343978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Метод опорных векторов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94906363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39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75162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.43</a:t>
                          </a:r>
                          <a:endParaRPr lang="ru-RU" sz="16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39693760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.62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45518986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Случайный лес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69771288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53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2582246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95136599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.65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92708984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Градиентный </a:t>
                          </a: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бустинг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37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7927418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55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06076400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314504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600" i="1" kern="1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ru-RU" sz="1600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111395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Таблица 11">
                <a:extLst>
                  <a:ext uri="{FF2B5EF4-FFF2-40B4-BE49-F238E27FC236}">
                    <a16:creationId xmlns:a16="http://schemas.microsoft.com/office/drawing/2014/main" id="{5E485C6F-1434-FB50-BF24-AB5CB169B0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214660"/>
                  </p:ext>
                </p:extLst>
              </p:nvPr>
            </p:nvGraphicFramePr>
            <p:xfrm>
              <a:off x="1570234" y="1591924"/>
              <a:ext cx="8888216" cy="508300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22054">
                      <a:extLst>
                        <a:ext uri="{9D8B030D-6E8A-4147-A177-3AD203B41FA5}">
                          <a16:colId xmlns:a16="http://schemas.microsoft.com/office/drawing/2014/main" val="2475725660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1921282555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159156044"/>
                        </a:ext>
                      </a:extLst>
                    </a:gridCol>
                    <a:gridCol w="2222054">
                      <a:extLst>
                        <a:ext uri="{9D8B030D-6E8A-4147-A177-3AD203B41FA5}">
                          <a16:colId xmlns:a16="http://schemas.microsoft.com/office/drawing/2014/main" val="2987249739"/>
                        </a:ext>
                      </a:extLst>
                    </a:gridCol>
                  </a:tblGrid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Классификатор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Нормализация словоформ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Балансировка классов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F1</a:t>
                          </a:r>
                          <a:endParaRPr lang="ru-RU" sz="160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2222835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Логистических регрессия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213043" r="-101648" b="-15478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0.36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219056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313043" r="-101648" b="-14478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.49</a:t>
                          </a:r>
                          <a:endParaRPr lang="ru-RU" sz="16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57129788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404255" r="-101648" b="-13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61522123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515217" r="-101648" b="-124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96343978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Метод опорных векторов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615217" r="-101648" b="-114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94906363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715217" r="-101648" b="-104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39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75162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815217" r="-101648" b="-94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.43</a:t>
                          </a:r>
                          <a:endParaRPr lang="ru-RU" sz="16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39693760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895745" r="-101648" b="-825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.62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45518986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Случайный лес</a:t>
                          </a: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017391" r="-101648" b="-74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69771288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117391" r="-101648" b="-64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53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2582246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217391" r="-101648" b="-54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95136599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317391" r="-101648" b="-44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.65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92708984"/>
                      </a:ext>
                    </a:extLst>
                  </a:tr>
                  <a:tr h="281493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Градиентный </a:t>
                          </a: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бустинг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Стемминг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417391" r="-101648" b="-34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37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79274185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485106" r="-101648" b="-2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55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06076400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kern="100" dirty="0" err="1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Лемматизация</a:t>
                          </a:r>
                          <a:endParaRPr lang="ru-RU" sz="16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619565" r="-101648" b="-141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46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314504"/>
                      </a:ext>
                    </a:extLst>
                  </a:tr>
                  <a:tr h="28149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099" t="-1719565" r="-101648" b="-41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lang="ru-RU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r>
                            <a:rPr lang="en-US" sz="16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</a:t>
                          </a:r>
                          <a:endParaRPr lang="ru-RU" sz="16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1113951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94209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DCC64-5992-DEC9-3A1E-3FA3B8509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6D79A7-4826-B102-3D4C-170FE5275FC3}"/>
              </a:ext>
            </a:extLst>
          </p:cNvPr>
          <p:cNvSpPr/>
          <p:nvPr/>
        </p:nvSpPr>
        <p:spPr>
          <a:xfrm>
            <a:off x="-120446" y="0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E83912F4-B2CE-BE00-A670-A0FEEA147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8" y="225088"/>
            <a:ext cx="5672920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моделей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2A1A5BDD-8B51-0AE0-C725-C982418BB086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97750B9-2047-DF2B-5A57-F8D38D33F7D7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Таблица 11">
                <a:extLst>
                  <a:ext uri="{FF2B5EF4-FFF2-40B4-BE49-F238E27FC236}">
                    <a16:creationId xmlns:a16="http://schemas.microsoft.com/office/drawing/2014/main" id="{B58C92C9-47B7-38FC-03B1-21E5F68D03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1790829"/>
                  </p:ext>
                </p:extLst>
              </p:nvPr>
            </p:nvGraphicFramePr>
            <p:xfrm>
              <a:off x="1192717" y="2875740"/>
              <a:ext cx="9840978" cy="281940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567814">
                      <a:extLst>
                        <a:ext uri="{9D8B030D-6E8A-4147-A177-3AD203B41FA5}">
                          <a16:colId xmlns:a16="http://schemas.microsoft.com/office/drawing/2014/main" val="2475725660"/>
                        </a:ext>
                      </a:extLst>
                    </a:gridCol>
                    <a:gridCol w="4552950">
                      <a:extLst>
                        <a:ext uri="{9D8B030D-6E8A-4147-A177-3AD203B41FA5}">
                          <a16:colId xmlns:a16="http://schemas.microsoft.com/office/drawing/2014/main" val="159156044"/>
                        </a:ext>
                      </a:extLst>
                    </a:gridCol>
                    <a:gridCol w="2720214">
                      <a:extLst>
                        <a:ext uri="{9D8B030D-6E8A-4147-A177-3AD203B41FA5}">
                          <a16:colId xmlns:a16="http://schemas.microsoft.com/office/drawing/2014/main" val="2987249739"/>
                        </a:ext>
                      </a:extLst>
                    </a:gridCol>
                  </a:tblGrid>
                  <a:tr h="5910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Классификатор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Функция потерь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F1</a:t>
                          </a:r>
                          <a:endParaRPr lang="ru-RU" sz="1800" b="1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2222835"/>
                      </a:ext>
                    </a:extLst>
                  </a:tr>
                  <a:tr h="351008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LSTM</a:t>
                          </a:r>
                          <a:endParaRPr lang="ru-RU" sz="18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Бинарная кросс-энтропия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0.57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2190565"/>
                      </a:ext>
                    </a:extLst>
                  </a:tr>
                  <a:tr h="35100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baseline="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Фокальная потеря 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=0,25;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𝛾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=2)</m:t>
                              </m:r>
                            </m:oMath>
                          </a14:m>
                          <a:endParaRPr lang="ru-RU" sz="1800" kern="100" baseline="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0.63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57129788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 kern="100" baseline="0" dirty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Arial" panose="020B0604020202020204" pitchFamily="34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Фокальная потеря (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=0,25;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𝛾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=5)</m:t>
                                </m:r>
                              </m:oMath>
                            </m:oMathPara>
                          </a14:m>
                          <a:endParaRPr lang="ru-RU" sz="1800" kern="100" baseline="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</a:t>
                          </a:r>
                          <a:r>
                            <a:rPr lang="en-US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71</a:t>
                          </a:r>
                          <a:endParaRPr lang="ru-RU" sz="18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61522123"/>
                      </a:ext>
                    </a:extLst>
                  </a:tr>
                  <a:tr h="381577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GRU</a:t>
                          </a:r>
                          <a:endParaRPr lang="ru-RU" sz="18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Бинарная кросс-энтропия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0.55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94906363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baseline="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Фокальная потеря 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=0,25;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𝛾</m:t>
                              </m:r>
                              <m:r>
                                <a:rPr lang="en-US" sz="1800" b="0" i="1" kern="100" baseline="0" smtClea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=2)</m:t>
                              </m:r>
                            </m:oMath>
                          </a14:m>
                          <a:endParaRPr lang="ru-RU" sz="1800" kern="100" baseline="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0.61</a:t>
                          </a:r>
                          <a:endParaRPr lang="ru-RU" sz="18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75162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ru-RU" sz="1800" kern="100" baseline="0" dirty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Arial" panose="020B0604020202020204" pitchFamily="34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Фокальная потеря (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𝛼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=0,25;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𝛾</m:t>
                                </m:r>
                                <m:r>
                                  <a:rPr lang="en-US" sz="1800" b="0" i="1" kern="100" baseline="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=5)</m:t>
                                </m:r>
                              </m:oMath>
                            </m:oMathPara>
                          </a14:m>
                          <a:endParaRPr lang="ru-RU" sz="1800" kern="100" baseline="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</a:t>
                          </a:r>
                          <a:r>
                            <a:rPr lang="en-US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69</a:t>
                          </a:r>
                          <a:endParaRPr lang="ru-RU" sz="18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3969376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Таблица 11">
                <a:extLst>
                  <a:ext uri="{FF2B5EF4-FFF2-40B4-BE49-F238E27FC236}">
                    <a16:creationId xmlns:a16="http://schemas.microsoft.com/office/drawing/2014/main" id="{B58C92C9-47B7-38FC-03B1-21E5F68D03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1790829"/>
                  </p:ext>
                </p:extLst>
              </p:nvPr>
            </p:nvGraphicFramePr>
            <p:xfrm>
              <a:off x="1192717" y="2875740"/>
              <a:ext cx="9840978" cy="281940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567814">
                      <a:extLst>
                        <a:ext uri="{9D8B030D-6E8A-4147-A177-3AD203B41FA5}">
                          <a16:colId xmlns:a16="http://schemas.microsoft.com/office/drawing/2014/main" val="2475725660"/>
                        </a:ext>
                      </a:extLst>
                    </a:gridCol>
                    <a:gridCol w="4552950">
                      <a:extLst>
                        <a:ext uri="{9D8B030D-6E8A-4147-A177-3AD203B41FA5}">
                          <a16:colId xmlns:a16="http://schemas.microsoft.com/office/drawing/2014/main" val="159156044"/>
                        </a:ext>
                      </a:extLst>
                    </a:gridCol>
                    <a:gridCol w="2720214">
                      <a:extLst>
                        <a:ext uri="{9D8B030D-6E8A-4147-A177-3AD203B41FA5}">
                          <a16:colId xmlns:a16="http://schemas.microsoft.com/office/drawing/2014/main" val="2987249739"/>
                        </a:ext>
                      </a:extLst>
                    </a:gridCol>
                  </a:tblGrid>
                  <a:tr h="5910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Классификатор</a:t>
                          </a:r>
                        </a:p>
                      </a:txBody>
                      <a:tcPr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Функция потерь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F1</a:t>
                          </a:r>
                          <a:endParaRPr lang="ru-RU" sz="1800" b="1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2222835"/>
                      </a:ext>
                    </a:extLst>
                  </a:tr>
                  <a:tr h="351008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LSTM</a:t>
                          </a:r>
                          <a:endParaRPr lang="ru-RU" sz="18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Бинарная кросс-энтропия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0.57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92190565"/>
                      </a:ext>
                    </a:extLst>
                  </a:tr>
                  <a:tr h="351008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6551" t="-270690" r="-60294" b="-446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0.63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57129788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6551" t="-341270" r="-60294" b="-3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</a:t>
                          </a:r>
                          <a:r>
                            <a:rPr lang="en-US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71</a:t>
                          </a:r>
                          <a:endParaRPr lang="ru-RU" sz="18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61522123"/>
                      </a:ext>
                    </a:extLst>
                  </a:tr>
                  <a:tr h="381577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GRU</a:t>
                          </a:r>
                          <a:endParaRPr lang="ru-RU" sz="1800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Бинарная кросс-энтропия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0.55</a:t>
                          </a:r>
                          <a:endParaRPr lang="ru-RU" sz="1800" b="1" kern="10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94906363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6551" t="-539683" r="-60294" b="-1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US" sz="1800" b="1" kern="100" dirty="0">
                              <a:solidFill>
                                <a:schemeClr val="bg1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0.61</a:t>
                          </a:r>
                          <a:endParaRPr lang="ru-RU" sz="1800" b="1" kern="100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75162"/>
                      </a:ext>
                    </a:extLst>
                  </a:tr>
                  <a:tr h="38157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6551" t="-639683" r="-60294" b="-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ru-RU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0.</a:t>
                          </a:r>
                          <a:r>
                            <a:rPr lang="en-US" sz="1800" b="1" kern="100" dirty="0">
                              <a:solidFill>
                                <a:srgbClr val="92D050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69</a:t>
                          </a:r>
                          <a:endParaRPr lang="ru-RU" sz="1800" b="1" kern="100" dirty="0">
                            <a:solidFill>
                              <a:srgbClr val="92D050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3969376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2">
                <a:extLst>
                  <a:ext uri="{FF2B5EF4-FFF2-40B4-BE49-F238E27FC236}">
                    <a16:creationId xmlns:a16="http://schemas.microsoft.com/office/drawing/2014/main" id="{658D95DF-B5CC-7A1E-BE31-01A2432EE3D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913325" y="1945340"/>
                <a:ext cx="4044672" cy="638950"/>
              </a:xfrm>
            </p:spPr>
            <p:txBody>
              <a:bodyPr>
                <a:noAutofit/>
              </a:bodyPr>
              <a:lstStyle/>
              <a:p>
                <a:pPr marL="130810" indent="0" algn="just">
                  <a:lnSpc>
                    <a:spcPct val="115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CAE9EA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𝐹𝐿</m:t>
                      </m:r>
                      <m:r>
                        <a:rPr lang="en-US" sz="2400" b="0" i="1" smtClean="0">
                          <a:solidFill>
                            <a:srgbClr val="CAE9EA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𝛼</m:t>
                          </m:r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CAE9EA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CAE9EA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1−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solidFill>
                                        <a:srgbClr val="CAE9EA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CAE9EA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solidFill>
                                        <a:srgbClr val="CAE9EA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𝑡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𝛾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CAE9EA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solidFill>
                            <a:srgbClr val="CAE9EA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log</m:t>
                      </m:r>
                      <m:r>
                        <a:rPr lang="en-US" sz="2400" b="0" i="1" smtClean="0">
                          <a:solidFill>
                            <a:srgbClr val="CAE9EA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AE9EA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rgbClr val="CAE9EA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Объект 2">
                <a:extLst>
                  <a:ext uri="{FF2B5EF4-FFF2-40B4-BE49-F238E27FC236}">
                    <a16:creationId xmlns:a16="http://schemas.microsoft.com/office/drawing/2014/main" id="{658D95DF-B5CC-7A1E-BE31-01A2432EE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13325" y="1945340"/>
                <a:ext cx="4044672" cy="63895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2090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64B60-7816-7F9F-0E26-6147A1C74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5C4E968-62C6-CA7E-460D-733FCDFB8255}"/>
              </a:ext>
            </a:extLst>
          </p:cNvPr>
          <p:cNvSpPr/>
          <p:nvPr/>
        </p:nvSpPr>
        <p:spPr>
          <a:xfrm>
            <a:off x="-240891" y="-88286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C3F1F742-BB42-84E3-1A22-C76B3C739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169760"/>
            <a:ext cx="5702417" cy="142673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Обобщение 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результатов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55E9F3C-E71C-C34E-3A30-71B65C6B87A7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5603EEA-6DE6-9BC7-2912-ED98262FC083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2422F0FF-4834-FBEA-04A2-74068DCA7356}"/>
              </a:ext>
            </a:extLst>
          </p:cNvPr>
          <p:cNvSpPr txBox="1">
            <a:spLocks/>
          </p:cNvSpPr>
          <p:nvPr/>
        </p:nvSpPr>
        <p:spPr>
          <a:xfrm>
            <a:off x="903837" y="2509049"/>
            <a:ext cx="5840587" cy="14267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3710" indent="-342900">
              <a:lnSpc>
                <a:spcPct val="250000"/>
              </a:lnSpc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Лучшая классическая модель:</a:t>
            </a:r>
            <a:endParaRPr lang="en-US" sz="2400" dirty="0">
              <a:solidFill>
                <a:srgbClr val="CAE9EA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73710" indent="-342900">
              <a:lnSpc>
                <a:spcPct val="250000"/>
              </a:lnSpc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Лучшая модель глубокого обучения: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: скругленные углы 60">
            <a:extLst>
              <a:ext uri="{FF2B5EF4-FFF2-40B4-BE49-F238E27FC236}">
                <a16:creationId xmlns:a16="http://schemas.microsoft.com/office/drawing/2014/main" id="{0D548391-50A5-124F-AE0D-7A41BB31C088}"/>
              </a:ext>
            </a:extLst>
          </p:cNvPr>
          <p:cNvSpPr/>
          <p:nvPr/>
        </p:nvSpPr>
        <p:spPr>
          <a:xfrm>
            <a:off x="6065821" y="2828676"/>
            <a:ext cx="4237265" cy="624406"/>
          </a:xfrm>
          <a:prstGeom prst="roundRect">
            <a:avLst/>
          </a:prstGeom>
          <a:solidFill>
            <a:srgbClr val="0D0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Градиентный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бустинг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F1 = 0.66)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18399A17-990F-1451-D4F9-30D3A92D6B58}"/>
              </a:ext>
            </a:extLst>
          </p:cNvPr>
          <p:cNvSpPr/>
          <p:nvPr/>
        </p:nvSpPr>
        <p:spPr>
          <a:xfrm>
            <a:off x="6939066" y="3886441"/>
            <a:ext cx="3562351" cy="530591"/>
          </a:xfrm>
          <a:prstGeom prst="roundRect">
            <a:avLst/>
          </a:prstGeom>
          <a:solidFill>
            <a:srgbClr val="0D0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LSTM + FL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F1 = 0.71)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4811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7F0BE-6C77-C89A-DEC7-1378AFB26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FB7881-5CFA-3B1E-A429-4DB3A0B78831}"/>
              </a:ext>
            </a:extLst>
          </p:cNvPr>
          <p:cNvSpPr/>
          <p:nvPr/>
        </p:nvSpPr>
        <p:spPr>
          <a:xfrm>
            <a:off x="-103239" y="-103239"/>
            <a:ext cx="12432891" cy="712347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96515318-7B8A-2C15-AFAB-8302AC1B7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395" y="497940"/>
            <a:ext cx="5333893" cy="76061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Достигнутые результаты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37744F-F08B-8D88-19F0-8C19215E6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36719" y="2260973"/>
            <a:ext cx="1815869" cy="1815869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3CD6D571-1773-6845-1C24-BAA9D87B4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903" y="4405854"/>
            <a:ext cx="3005503" cy="1142682"/>
          </a:xfrm>
        </p:spPr>
        <p:txBody>
          <a:bodyPr>
            <a:noAutofit/>
          </a:bodyPr>
          <a:lstStyle/>
          <a:p>
            <a:pPr marL="130810" indent="0" algn="ctr">
              <a:lnSpc>
                <a:spcPct val="115000"/>
              </a:lnSpc>
              <a:buNone/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Сценарий обработки текста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6FD3AD-20EB-335B-E690-1F0BCE353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45247" y="2166807"/>
            <a:ext cx="2004200" cy="2004200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D7BABE5B-3521-BD5B-DB17-EB3726079816}"/>
              </a:ext>
            </a:extLst>
          </p:cNvPr>
          <p:cNvSpPr txBox="1">
            <a:spLocks/>
          </p:cNvSpPr>
          <p:nvPr/>
        </p:nvSpPr>
        <p:spPr>
          <a:xfrm>
            <a:off x="7972167" y="4315319"/>
            <a:ext cx="3005503" cy="1142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конференции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EB2510-CF37-04DA-FB8A-3A9CB2716C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88065" y="2166807"/>
            <a:ext cx="1815869" cy="1815869"/>
          </a:xfrm>
          <a:prstGeom prst="rect">
            <a:avLst/>
          </a:prstGeom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7AE5BBAF-D4F7-BB04-55B1-0D02B4B5E4DF}"/>
              </a:ext>
            </a:extLst>
          </p:cNvPr>
          <p:cNvSpPr txBox="1">
            <a:spLocks/>
          </p:cNvSpPr>
          <p:nvPr/>
        </p:nvSpPr>
        <p:spPr>
          <a:xfrm>
            <a:off x="4507787" y="4405854"/>
            <a:ext cx="3210838" cy="1142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0810"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2400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Экспериментальная часть</a:t>
            </a:r>
          </a:p>
        </p:txBody>
      </p:sp>
    </p:spTree>
    <p:extLst>
      <p:ext uri="{BB962C8B-B14F-4D97-AF65-F5344CB8AC3E}">
        <p14:creationId xmlns:p14="http://schemas.microsoft.com/office/powerpoint/2010/main" val="2524068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85EC2-E698-2C7E-4C8C-A2627C4A0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349FC5A-4304-4B6C-4E1B-6F53F4C30B83}"/>
              </a:ext>
            </a:extLst>
          </p:cNvPr>
          <p:cNvSpPr/>
          <p:nvPr/>
        </p:nvSpPr>
        <p:spPr>
          <a:xfrm>
            <a:off x="0" y="-22061"/>
            <a:ext cx="12192000" cy="6880061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CFEDBEEA-F781-B189-F866-86D8AC0C8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317" y="235845"/>
            <a:ext cx="5612391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Реализованные задачи</a:t>
            </a:r>
          </a:p>
        </p:txBody>
      </p:sp>
      <p:grpSp>
        <p:nvGrpSpPr>
          <p:cNvPr id="125" name="Google Shape;336;p21">
            <a:extLst>
              <a:ext uri="{FF2B5EF4-FFF2-40B4-BE49-F238E27FC236}">
                <a16:creationId xmlns:a16="http://schemas.microsoft.com/office/drawing/2014/main" id="{969910FB-09B3-0982-7E16-1C38B03901E9}"/>
              </a:ext>
            </a:extLst>
          </p:cNvPr>
          <p:cNvGrpSpPr/>
          <p:nvPr/>
        </p:nvGrpSpPr>
        <p:grpSpPr>
          <a:xfrm>
            <a:off x="10313346" y="2082372"/>
            <a:ext cx="734387" cy="2993320"/>
            <a:chOff x="7216903" y="1321125"/>
            <a:chExt cx="734387" cy="2993320"/>
          </a:xfrm>
        </p:grpSpPr>
        <p:sp>
          <p:nvSpPr>
            <p:cNvPr id="126" name="Google Shape;337;p21">
              <a:extLst>
                <a:ext uri="{FF2B5EF4-FFF2-40B4-BE49-F238E27FC236}">
                  <a16:creationId xmlns:a16="http://schemas.microsoft.com/office/drawing/2014/main" id="{7BA3FA37-C414-0B6E-2D81-B1BF41A3EC0F}"/>
                </a:ext>
              </a:extLst>
            </p:cNvPr>
            <p:cNvSpPr/>
            <p:nvPr/>
          </p:nvSpPr>
          <p:spPr>
            <a:xfrm rot="-5400000">
              <a:off x="6305129" y="2493718"/>
              <a:ext cx="2644184" cy="648138"/>
            </a:xfrm>
            <a:custGeom>
              <a:avLst/>
              <a:gdLst/>
              <a:ahLst/>
              <a:cxnLst/>
              <a:rect l="l" t="t" r="r" b="b"/>
              <a:pathLst>
                <a:path w="21736" h="5328" extrusionOk="0">
                  <a:moveTo>
                    <a:pt x="10868" y="0"/>
                  </a:moveTo>
                  <a:cubicBezTo>
                    <a:pt x="6344" y="0"/>
                    <a:pt x="1802" y="756"/>
                    <a:pt x="426" y="1938"/>
                  </a:cubicBezTo>
                  <a:cubicBezTo>
                    <a:pt x="408" y="1955"/>
                    <a:pt x="390" y="1973"/>
                    <a:pt x="366" y="1991"/>
                  </a:cubicBezTo>
                  <a:lnTo>
                    <a:pt x="0" y="1991"/>
                  </a:lnTo>
                  <a:lnTo>
                    <a:pt x="6" y="2605"/>
                  </a:lnTo>
                  <a:cubicBezTo>
                    <a:pt x="0" y="2664"/>
                    <a:pt x="0" y="2717"/>
                    <a:pt x="6" y="2776"/>
                  </a:cubicBezTo>
                  <a:cubicBezTo>
                    <a:pt x="183" y="4105"/>
                    <a:pt x="4306" y="5328"/>
                    <a:pt x="10868" y="5328"/>
                  </a:cubicBezTo>
                  <a:cubicBezTo>
                    <a:pt x="17483" y="5328"/>
                    <a:pt x="21617" y="4087"/>
                    <a:pt x="21730" y="2741"/>
                  </a:cubicBezTo>
                  <a:lnTo>
                    <a:pt x="21735" y="2741"/>
                  </a:lnTo>
                  <a:cubicBezTo>
                    <a:pt x="21735" y="2699"/>
                    <a:pt x="21735" y="2664"/>
                    <a:pt x="21735" y="2629"/>
                  </a:cubicBezTo>
                  <a:lnTo>
                    <a:pt x="21735" y="2008"/>
                  </a:lnTo>
                  <a:lnTo>
                    <a:pt x="21387" y="2003"/>
                  </a:lnTo>
                  <a:cubicBezTo>
                    <a:pt x="21363" y="1985"/>
                    <a:pt x="21334" y="1961"/>
                    <a:pt x="21310" y="1938"/>
                  </a:cubicBezTo>
                  <a:cubicBezTo>
                    <a:pt x="19940" y="756"/>
                    <a:pt x="15392" y="0"/>
                    <a:pt x="108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38;p21">
              <a:extLst>
                <a:ext uri="{FF2B5EF4-FFF2-40B4-BE49-F238E27FC236}">
                  <a16:creationId xmlns:a16="http://schemas.microsoft.com/office/drawing/2014/main" id="{ECA60719-B3DB-1CB1-83D8-FD5AB8D742F6}"/>
                </a:ext>
              </a:extLst>
            </p:cNvPr>
            <p:cNvSpPr/>
            <p:nvPr/>
          </p:nvSpPr>
          <p:spPr>
            <a:xfrm rot="-5400000">
              <a:off x="6106476" y="2508436"/>
              <a:ext cx="2858288" cy="618699"/>
            </a:xfrm>
            <a:custGeom>
              <a:avLst/>
              <a:gdLst/>
              <a:ahLst/>
              <a:cxnLst/>
              <a:rect l="l" t="t" r="r" b="b"/>
              <a:pathLst>
                <a:path w="23496" h="5086" extrusionOk="0">
                  <a:moveTo>
                    <a:pt x="11748" y="0"/>
                  </a:moveTo>
                  <a:cubicBezTo>
                    <a:pt x="7424" y="0"/>
                    <a:pt x="3089" y="715"/>
                    <a:pt x="1778" y="1843"/>
                  </a:cubicBezTo>
                  <a:cubicBezTo>
                    <a:pt x="0" y="3373"/>
                    <a:pt x="4164" y="5086"/>
                    <a:pt x="11748" y="5086"/>
                  </a:cubicBezTo>
                  <a:cubicBezTo>
                    <a:pt x="19332" y="5086"/>
                    <a:pt x="23495" y="3373"/>
                    <a:pt x="21724" y="1843"/>
                  </a:cubicBezTo>
                  <a:cubicBezTo>
                    <a:pt x="20412" y="715"/>
                    <a:pt x="16071" y="0"/>
                    <a:pt x="117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39;p21">
              <a:extLst>
                <a:ext uri="{FF2B5EF4-FFF2-40B4-BE49-F238E27FC236}">
                  <a16:creationId xmlns:a16="http://schemas.microsoft.com/office/drawing/2014/main" id="{78A22B06-5F2D-F19B-8EC7-67B2C0927FCA}"/>
                </a:ext>
              </a:extLst>
            </p:cNvPr>
            <p:cNvSpPr/>
            <p:nvPr/>
          </p:nvSpPr>
          <p:spPr>
            <a:xfrm rot="-5400000">
              <a:off x="6044008" y="2494020"/>
              <a:ext cx="2993320" cy="647530"/>
            </a:xfrm>
            <a:custGeom>
              <a:avLst/>
              <a:gdLst/>
              <a:ahLst/>
              <a:cxnLst/>
              <a:rect l="l" t="t" r="r" b="b"/>
              <a:pathLst>
                <a:path w="24606" h="5323" extrusionOk="0">
                  <a:moveTo>
                    <a:pt x="12303" y="225"/>
                  </a:moveTo>
                  <a:cubicBezTo>
                    <a:pt x="16030" y="225"/>
                    <a:pt x="19638" y="827"/>
                    <a:pt x="20507" y="1725"/>
                  </a:cubicBezTo>
                  <a:cubicBezTo>
                    <a:pt x="21611" y="2865"/>
                    <a:pt x="18073" y="4046"/>
                    <a:pt x="12303" y="4046"/>
                  </a:cubicBezTo>
                  <a:cubicBezTo>
                    <a:pt x="6532" y="4046"/>
                    <a:pt x="2995" y="2865"/>
                    <a:pt x="4099" y="1725"/>
                  </a:cubicBezTo>
                  <a:cubicBezTo>
                    <a:pt x="4973" y="827"/>
                    <a:pt x="8576" y="225"/>
                    <a:pt x="12303" y="225"/>
                  </a:cubicBezTo>
                  <a:close/>
                  <a:moveTo>
                    <a:pt x="12303" y="1"/>
                  </a:moveTo>
                  <a:cubicBezTo>
                    <a:pt x="7779" y="1"/>
                    <a:pt x="3237" y="751"/>
                    <a:pt x="1861" y="1932"/>
                  </a:cubicBezTo>
                  <a:cubicBezTo>
                    <a:pt x="0" y="3533"/>
                    <a:pt x="4365" y="5322"/>
                    <a:pt x="12303" y="5322"/>
                  </a:cubicBezTo>
                  <a:cubicBezTo>
                    <a:pt x="20241" y="5322"/>
                    <a:pt x="24606" y="3533"/>
                    <a:pt x="22745" y="1932"/>
                  </a:cubicBezTo>
                  <a:cubicBezTo>
                    <a:pt x="21375" y="751"/>
                    <a:pt x="16827" y="1"/>
                    <a:pt x="123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40;p21">
              <a:extLst>
                <a:ext uri="{FF2B5EF4-FFF2-40B4-BE49-F238E27FC236}">
                  <a16:creationId xmlns:a16="http://schemas.microsoft.com/office/drawing/2014/main" id="{E1CF6C8E-5AAF-A842-2037-FCCDF35EE97C}"/>
                </a:ext>
              </a:extLst>
            </p:cNvPr>
            <p:cNvSpPr/>
            <p:nvPr/>
          </p:nvSpPr>
          <p:spPr>
            <a:xfrm rot="-5400000">
              <a:off x="6626593" y="2647790"/>
              <a:ext cx="1636922" cy="340005"/>
            </a:xfrm>
            <a:custGeom>
              <a:avLst/>
              <a:gdLst/>
              <a:ahLst/>
              <a:cxnLst/>
              <a:rect l="l" t="t" r="r" b="b"/>
              <a:pathLst>
                <a:path w="13456" h="2795" extrusionOk="0">
                  <a:moveTo>
                    <a:pt x="6728" y="166"/>
                  </a:moveTo>
                  <a:cubicBezTo>
                    <a:pt x="9061" y="166"/>
                    <a:pt x="11134" y="562"/>
                    <a:pt x="11382" y="1105"/>
                  </a:cubicBezTo>
                  <a:cubicBezTo>
                    <a:pt x="11654" y="1708"/>
                    <a:pt x="9587" y="2251"/>
                    <a:pt x="6728" y="2251"/>
                  </a:cubicBezTo>
                  <a:cubicBezTo>
                    <a:pt x="3869" y="2251"/>
                    <a:pt x="1802" y="1708"/>
                    <a:pt x="2074" y="1105"/>
                  </a:cubicBezTo>
                  <a:cubicBezTo>
                    <a:pt x="2322" y="562"/>
                    <a:pt x="4395" y="166"/>
                    <a:pt x="6728" y="166"/>
                  </a:cubicBezTo>
                  <a:close/>
                  <a:moveTo>
                    <a:pt x="6728" y="1"/>
                  </a:moveTo>
                  <a:cubicBezTo>
                    <a:pt x="3816" y="1"/>
                    <a:pt x="1099" y="485"/>
                    <a:pt x="597" y="1176"/>
                  </a:cubicBezTo>
                  <a:cubicBezTo>
                    <a:pt x="1" y="1997"/>
                    <a:pt x="2694" y="2795"/>
                    <a:pt x="6728" y="2795"/>
                  </a:cubicBezTo>
                  <a:cubicBezTo>
                    <a:pt x="10762" y="2795"/>
                    <a:pt x="13455" y="1997"/>
                    <a:pt x="12859" y="1176"/>
                  </a:cubicBezTo>
                  <a:cubicBezTo>
                    <a:pt x="12357" y="485"/>
                    <a:pt x="9646" y="1"/>
                    <a:pt x="67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41;p21">
              <a:extLst>
                <a:ext uri="{FF2B5EF4-FFF2-40B4-BE49-F238E27FC236}">
                  <a16:creationId xmlns:a16="http://schemas.microsoft.com/office/drawing/2014/main" id="{2623ECC5-8FAB-86AE-D90D-5654A92D1A61}"/>
                </a:ext>
              </a:extLst>
            </p:cNvPr>
            <p:cNvSpPr/>
            <p:nvPr/>
          </p:nvSpPr>
          <p:spPr>
            <a:xfrm rot="-5400000">
              <a:off x="7055228" y="2743714"/>
              <a:ext cx="680510" cy="147437"/>
            </a:xfrm>
            <a:custGeom>
              <a:avLst/>
              <a:gdLst/>
              <a:ahLst/>
              <a:cxnLst/>
              <a:rect l="l" t="t" r="r" b="b"/>
              <a:pathLst>
                <a:path w="5594" h="1212" extrusionOk="0">
                  <a:moveTo>
                    <a:pt x="2794" y="1"/>
                  </a:moveTo>
                  <a:cubicBezTo>
                    <a:pt x="1370" y="1"/>
                    <a:pt x="160" y="249"/>
                    <a:pt x="83" y="574"/>
                  </a:cubicBezTo>
                  <a:cubicBezTo>
                    <a:pt x="0" y="916"/>
                    <a:pt x="1211" y="1212"/>
                    <a:pt x="2794" y="1212"/>
                  </a:cubicBezTo>
                  <a:cubicBezTo>
                    <a:pt x="4377" y="1212"/>
                    <a:pt x="5593" y="916"/>
                    <a:pt x="5511" y="574"/>
                  </a:cubicBezTo>
                  <a:cubicBezTo>
                    <a:pt x="5428" y="249"/>
                    <a:pt x="4217" y="1"/>
                    <a:pt x="279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342;p21">
            <a:extLst>
              <a:ext uri="{FF2B5EF4-FFF2-40B4-BE49-F238E27FC236}">
                <a16:creationId xmlns:a16="http://schemas.microsoft.com/office/drawing/2014/main" id="{16F7B0D7-3448-F16C-F8EE-A3C6B1619C70}"/>
              </a:ext>
            </a:extLst>
          </p:cNvPr>
          <p:cNvGrpSpPr/>
          <p:nvPr/>
        </p:nvGrpSpPr>
        <p:grpSpPr>
          <a:xfrm>
            <a:off x="990031" y="3248540"/>
            <a:ext cx="9509013" cy="633085"/>
            <a:chOff x="571493" y="2641773"/>
            <a:chExt cx="7129777" cy="355703"/>
          </a:xfrm>
        </p:grpSpPr>
        <p:sp>
          <p:nvSpPr>
            <p:cNvPr id="132" name="Google Shape;343;p21">
              <a:extLst>
                <a:ext uri="{FF2B5EF4-FFF2-40B4-BE49-F238E27FC236}">
                  <a16:creationId xmlns:a16="http://schemas.microsoft.com/office/drawing/2014/main" id="{C0FBCA4B-071D-7877-3684-36F2C58B5319}"/>
                </a:ext>
              </a:extLst>
            </p:cNvPr>
            <p:cNvSpPr/>
            <p:nvPr/>
          </p:nvSpPr>
          <p:spPr>
            <a:xfrm rot="-5400000">
              <a:off x="771602" y="2441665"/>
              <a:ext cx="164592" cy="564809"/>
            </a:xfrm>
            <a:custGeom>
              <a:avLst/>
              <a:gdLst/>
              <a:ahLst/>
              <a:cxnLst/>
              <a:rect l="l" t="t" r="r" b="b"/>
              <a:pathLst>
                <a:path w="1353" h="4643" extrusionOk="0">
                  <a:moveTo>
                    <a:pt x="1353" y="1"/>
                  </a:moveTo>
                  <a:lnTo>
                    <a:pt x="0" y="444"/>
                  </a:lnTo>
                  <a:lnTo>
                    <a:pt x="0" y="4643"/>
                  </a:lnTo>
                  <a:cubicBezTo>
                    <a:pt x="1317" y="4046"/>
                    <a:pt x="1353" y="2824"/>
                    <a:pt x="1353" y="2824"/>
                  </a:cubicBezTo>
                  <a:lnTo>
                    <a:pt x="13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44;p21">
              <a:extLst>
                <a:ext uri="{FF2B5EF4-FFF2-40B4-BE49-F238E27FC236}">
                  <a16:creationId xmlns:a16="http://schemas.microsoft.com/office/drawing/2014/main" id="{F62B4486-45B4-3FFF-986B-35A911113E58}"/>
                </a:ext>
              </a:extLst>
            </p:cNvPr>
            <p:cNvSpPr/>
            <p:nvPr/>
          </p:nvSpPr>
          <p:spPr>
            <a:xfrm rot="-5400000">
              <a:off x="771602" y="2632775"/>
              <a:ext cx="164592" cy="564809"/>
            </a:xfrm>
            <a:custGeom>
              <a:avLst/>
              <a:gdLst/>
              <a:ahLst/>
              <a:cxnLst/>
              <a:rect l="l" t="t" r="r" b="b"/>
              <a:pathLst>
                <a:path w="1353" h="4643" extrusionOk="0">
                  <a:moveTo>
                    <a:pt x="0" y="1"/>
                  </a:moveTo>
                  <a:lnTo>
                    <a:pt x="0" y="2824"/>
                  </a:lnTo>
                  <a:cubicBezTo>
                    <a:pt x="0" y="2824"/>
                    <a:pt x="36" y="4046"/>
                    <a:pt x="1353" y="4643"/>
                  </a:cubicBezTo>
                  <a:lnTo>
                    <a:pt x="1353" y="44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45;p21">
              <a:extLst>
                <a:ext uri="{FF2B5EF4-FFF2-40B4-BE49-F238E27FC236}">
                  <a16:creationId xmlns:a16="http://schemas.microsoft.com/office/drawing/2014/main" id="{38290706-90CF-133A-5DA6-2725894662CA}"/>
                </a:ext>
              </a:extLst>
            </p:cNvPr>
            <p:cNvSpPr/>
            <p:nvPr/>
          </p:nvSpPr>
          <p:spPr>
            <a:xfrm rot="-5400000">
              <a:off x="4273460" y="-587610"/>
              <a:ext cx="34850" cy="6820770"/>
            </a:xfrm>
            <a:custGeom>
              <a:avLst/>
              <a:gdLst/>
              <a:ahLst/>
              <a:cxnLst/>
              <a:rect l="l" t="t" r="r" b="b"/>
              <a:pathLst>
                <a:path w="249" h="24512" extrusionOk="0">
                  <a:moveTo>
                    <a:pt x="112" y="0"/>
                  </a:moveTo>
                  <a:cubicBezTo>
                    <a:pt x="53" y="0"/>
                    <a:pt x="0" y="48"/>
                    <a:pt x="0" y="113"/>
                  </a:cubicBezTo>
                  <a:lnTo>
                    <a:pt x="0" y="24399"/>
                  </a:lnTo>
                  <a:cubicBezTo>
                    <a:pt x="0" y="24464"/>
                    <a:pt x="53" y="24512"/>
                    <a:pt x="112" y="24512"/>
                  </a:cubicBezTo>
                  <a:lnTo>
                    <a:pt x="136" y="24512"/>
                  </a:lnTo>
                  <a:cubicBezTo>
                    <a:pt x="195" y="24512"/>
                    <a:pt x="248" y="24464"/>
                    <a:pt x="248" y="24399"/>
                  </a:cubicBezTo>
                  <a:lnTo>
                    <a:pt x="248" y="113"/>
                  </a:lnTo>
                  <a:cubicBezTo>
                    <a:pt x="248" y="48"/>
                    <a:pt x="195" y="0"/>
                    <a:pt x="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" name="Google Shape;366;p21">
            <a:extLst>
              <a:ext uri="{FF2B5EF4-FFF2-40B4-BE49-F238E27FC236}">
                <a16:creationId xmlns:a16="http://schemas.microsoft.com/office/drawing/2014/main" id="{A5F503D0-BF6E-644F-D43B-FA893602BF40}"/>
              </a:ext>
            </a:extLst>
          </p:cNvPr>
          <p:cNvGrpSpPr/>
          <p:nvPr/>
        </p:nvGrpSpPr>
        <p:grpSpPr>
          <a:xfrm>
            <a:off x="4195261" y="2951925"/>
            <a:ext cx="66600" cy="257100"/>
            <a:chOff x="2398500" y="2380750"/>
            <a:chExt cx="66600" cy="257100"/>
          </a:xfrm>
        </p:grpSpPr>
        <p:cxnSp>
          <p:nvCxnSpPr>
            <p:cNvPr id="155" name="Google Shape;367;p21">
              <a:extLst>
                <a:ext uri="{FF2B5EF4-FFF2-40B4-BE49-F238E27FC236}">
                  <a16:creationId xmlns:a16="http://schemas.microsoft.com/office/drawing/2014/main" id="{B4894D07-9762-606E-A8FF-D7023224489F}"/>
                </a:ext>
              </a:extLst>
            </p:cNvPr>
            <p:cNvCxnSpPr/>
            <p:nvPr/>
          </p:nvCxnSpPr>
          <p:spPr>
            <a:xfrm rot="10800000">
              <a:off x="2431800" y="2447350"/>
              <a:ext cx="0" cy="1905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6" name="Google Shape;368;p21">
              <a:extLst>
                <a:ext uri="{FF2B5EF4-FFF2-40B4-BE49-F238E27FC236}">
                  <a16:creationId xmlns:a16="http://schemas.microsoft.com/office/drawing/2014/main" id="{24D58C91-7C9D-2BC6-6B9E-9CF81A489E38}"/>
                </a:ext>
              </a:extLst>
            </p:cNvPr>
            <p:cNvSpPr/>
            <p:nvPr/>
          </p:nvSpPr>
          <p:spPr>
            <a:xfrm>
              <a:off x="2398500" y="2380750"/>
              <a:ext cx="66600" cy="6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7" name="Google Shape;369;p21">
            <a:extLst>
              <a:ext uri="{FF2B5EF4-FFF2-40B4-BE49-F238E27FC236}">
                <a16:creationId xmlns:a16="http://schemas.microsoft.com/office/drawing/2014/main" id="{82639F0D-814D-0462-0565-28D9DA26ED3C}"/>
              </a:ext>
            </a:extLst>
          </p:cNvPr>
          <p:cNvGrpSpPr/>
          <p:nvPr/>
        </p:nvGrpSpPr>
        <p:grpSpPr>
          <a:xfrm>
            <a:off x="6079941" y="3812207"/>
            <a:ext cx="66600" cy="257100"/>
            <a:chOff x="3493563" y="3036225"/>
            <a:chExt cx="66600" cy="257100"/>
          </a:xfrm>
        </p:grpSpPr>
        <p:cxnSp>
          <p:nvCxnSpPr>
            <p:cNvPr id="158" name="Google Shape;370;p21">
              <a:extLst>
                <a:ext uri="{FF2B5EF4-FFF2-40B4-BE49-F238E27FC236}">
                  <a16:creationId xmlns:a16="http://schemas.microsoft.com/office/drawing/2014/main" id="{516B41B2-7220-9DF2-4A28-CA2679868474}"/>
                </a:ext>
              </a:extLst>
            </p:cNvPr>
            <p:cNvCxnSpPr/>
            <p:nvPr/>
          </p:nvCxnSpPr>
          <p:spPr>
            <a:xfrm>
              <a:off x="3526863" y="3036225"/>
              <a:ext cx="0" cy="1905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9" name="Google Shape;371;p21">
              <a:extLst>
                <a:ext uri="{FF2B5EF4-FFF2-40B4-BE49-F238E27FC236}">
                  <a16:creationId xmlns:a16="http://schemas.microsoft.com/office/drawing/2014/main" id="{FBDAF80F-1BAD-AB86-9308-3C3670A1016A}"/>
                </a:ext>
              </a:extLst>
            </p:cNvPr>
            <p:cNvSpPr/>
            <p:nvPr/>
          </p:nvSpPr>
          <p:spPr>
            <a:xfrm rot="10800000">
              <a:off x="3493563" y="3226725"/>
              <a:ext cx="66600" cy="66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" name="Google Shape;372;p21">
            <a:extLst>
              <a:ext uri="{FF2B5EF4-FFF2-40B4-BE49-F238E27FC236}">
                <a16:creationId xmlns:a16="http://schemas.microsoft.com/office/drawing/2014/main" id="{420AE1EF-B464-BA5D-9005-23D720355A5A}"/>
              </a:ext>
            </a:extLst>
          </p:cNvPr>
          <p:cNvGrpSpPr/>
          <p:nvPr/>
        </p:nvGrpSpPr>
        <p:grpSpPr>
          <a:xfrm>
            <a:off x="7983875" y="2951925"/>
            <a:ext cx="66600" cy="257100"/>
            <a:chOff x="4582000" y="2380750"/>
            <a:chExt cx="66600" cy="257100"/>
          </a:xfrm>
        </p:grpSpPr>
        <p:cxnSp>
          <p:nvCxnSpPr>
            <p:cNvPr id="161" name="Google Shape;373;p21">
              <a:extLst>
                <a:ext uri="{FF2B5EF4-FFF2-40B4-BE49-F238E27FC236}">
                  <a16:creationId xmlns:a16="http://schemas.microsoft.com/office/drawing/2014/main" id="{8704C92D-FDA8-F390-8371-F48C08E8E59C}"/>
                </a:ext>
              </a:extLst>
            </p:cNvPr>
            <p:cNvCxnSpPr/>
            <p:nvPr/>
          </p:nvCxnSpPr>
          <p:spPr>
            <a:xfrm rot="10800000">
              <a:off x="4615300" y="2447350"/>
              <a:ext cx="0" cy="1905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2" name="Google Shape;374;p21">
              <a:extLst>
                <a:ext uri="{FF2B5EF4-FFF2-40B4-BE49-F238E27FC236}">
                  <a16:creationId xmlns:a16="http://schemas.microsoft.com/office/drawing/2014/main" id="{9F748CA3-9DA3-825B-6934-D513CF182F28}"/>
                </a:ext>
              </a:extLst>
            </p:cNvPr>
            <p:cNvSpPr/>
            <p:nvPr/>
          </p:nvSpPr>
          <p:spPr>
            <a:xfrm>
              <a:off x="4582000" y="2380750"/>
              <a:ext cx="66600" cy="66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360;p21">
            <a:extLst>
              <a:ext uri="{FF2B5EF4-FFF2-40B4-BE49-F238E27FC236}">
                <a16:creationId xmlns:a16="http://schemas.microsoft.com/office/drawing/2014/main" id="{EE2403F1-1376-2F4B-9CA2-93DDA1E00A95}"/>
              </a:ext>
            </a:extLst>
          </p:cNvPr>
          <p:cNvSpPr/>
          <p:nvPr/>
        </p:nvSpPr>
        <p:spPr>
          <a:xfrm rot="16200000">
            <a:off x="7694811" y="3205554"/>
            <a:ext cx="644728" cy="642979"/>
          </a:xfrm>
          <a:custGeom>
            <a:avLst/>
            <a:gdLst/>
            <a:ahLst/>
            <a:cxnLst/>
            <a:rect l="l" t="t" r="r" b="b"/>
            <a:pathLst>
              <a:path w="2222" h="2216" extrusionOk="0">
                <a:moveTo>
                  <a:pt x="1111" y="1"/>
                </a:moveTo>
                <a:cubicBezTo>
                  <a:pt x="497" y="1"/>
                  <a:pt x="1" y="497"/>
                  <a:pt x="1" y="1111"/>
                </a:cubicBezTo>
                <a:cubicBezTo>
                  <a:pt x="1" y="1719"/>
                  <a:pt x="497" y="2216"/>
                  <a:pt x="1111" y="2216"/>
                </a:cubicBezTo>
                <a:cubicBezTo>
                  <a:pt x="1725" y="2216"/>
                  <a:pt x="2222" y="1719"/>
                  <a:pt x="2222" y="1111"/>
                </a:cubicBezTo>
                <a:cubicBezTo>
                  <a:pt x="2222" y="497"/>
                  <a:pt x="1725" y="1"/>
                  <a:pt x="1111" y="1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364;p21">
            <a:extLst>
              <a:ext uri="{FF2B5EF4-FFF2-40B4-BE49-F238E27FC236}">
                <a16:creationId xmlns:a16="http://schemas.microsoft.com/office/drawing/2014/main" id="{96F2D3E3-1B4C-FF68-761A-E660C7B59EA8}"/>
              </a:ext>
            </a:extLst>
          </p:cNvPr>
          <p:cNvSpPr txBox="1"/>
          <p:nvPr/>
        </p:nvSpPr>
        <p:spPr>
          <a:xfrm>
            <a:off x="7559975" y="3303115"/>
            <a:ext cx="9144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0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3</a:t>
            </a:r>
            <a:endParaRPr sz="2800" b="1" dirty="0">
              <a:ln>
                <a:solidFill>
                  <a:schemeClr val="tx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Fira Sans Extra Condensed SemiBold"/>
              <a:cs typeface="Arial" panose="020B0604020202020204" pitchFamily="34" charset="0"/>
              <a:sym typeface="Fira Sans Extra Condensed SemiBold"/>
            </a:endParaRPr>
          </a:p>
        </p:txBody>
      </p:sp>
      <p:sp>
        <p:nvSpPr>
          <p:cNvPr id="171" name="Google Shape;352;p21">
            <a:extLst>
              <a:ext uri="{FF2B5EF4-FFF2-40B4-BE49-F238E27FC236}">
                <a16:creationId xmlns:a16="http://schemas.microsoft.com/office/drawing/2014/main" id="{8A8879A2-6973-DA2B-F41B-42516C1B9CA0}"/>
              </a:ext>
            </a:extLst>
          </p:cNvPr>
          <p:cNvSpPr txBox="1"/>
          <p:nvPr/>
        </p:nvSpPr>
        <p:spPr>
          <a:xfrm>
            <a:off x="6933698" y="2589264"/>
            <a:ext cx="2166953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CAE9EA"/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rPr>
              <a:t>Обучение моделей</a:t>
            </a:r>
            <a:endParaRPr sz="2000" b="1" dirty="0">
              <a:solidFill>
                <a:srgbClr val="CAE9EA"/>
              </a:solidFill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72" name="Google Shape;360;p21">
            <a:extLst>
              <a:ext uri="{FF2B5EF4-FFF2-40B4-BE49-F238E27FC236}">
                <a16:creationId xmlns:a16="http://schemas.microsoft.com/office/drawing/2014/main" id="{57A76D94-6E77-6262-E0C3-50903805D764}"/>
              </a:ext>
            </a:extLst>
          </p:cNvPr>
          <p:cNvSpPr/>
          <p:nvPr/>
        </p:nvSpPr>
        <p:spPr>
          <a:xfrm rot="16200000">
            <a:off x="5801657" y="3194775"/>
            <a:ext cx="644728" cy="642979"/>
          </a:xfrm>
          <a:custGeom>
            <a:avLst/>
            <a:gdLst/>
            <a:ahLst/>
            <a:cxnLst/>
            <a:rect l="l" t="t" r="r" b="b"/>
            <a:pathLst>
              <a:path w="2222" h="2216" extrusionOk="0">
                <a:moveTo>
                  <a:pt x="1111" y="1"/>
                </a:moveTo>
                <a:cubicBezTo>
                  <a:pt x="497" y="1"/>
                  <a:pt x="1" y="497"/>
                  <a:pt x="1" y="1111"/>
                </a:cubicBezTo>
                <a:cubicBezTo>
                  <a:pt x="1" y="1719"/>
                  <a:pt x="497" y="2216"/>
                  <a:pt x="1111" y="2216"/>
                </a:cubicBezTo>
                <a:cubicBezTo>
                  <a:pt x="1725" y="2216"/>
                  <a:pt x="2222" y="1719"/>
                  <a:pt x="2222" y="1111"/>
                </a:cubicBezTo>
                <a:cubicBezTo>
                  <a:pt x="2222" y="497"/>
                  <a:pt x="1725" y="1"/>
                  <a:pt x="1111" y="1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D7D31"/>
              </a:solidFill>
            </a:endParaRPr>
          </a:p>
        </p:txBody>
      </p:sp>
      <p:sp>
        <p:nvSpPr>
          <p:cNvPr id="173" name="Google Shape;364;p21">
            <a:extLst>
              <a:ext uri="{FF2B5EF4-FFF2-40B4-BE49-F238E27FC236}">
                <a16:creationId xmlns:a16="http://schemas.microsoft.com/office/drawing/2014/main" id="{690F79E5-8356-769E-3BC0-8B02C38B41CF}"/>
              </a:ext>
            </a:extLst>
          </p:cNvPr>
          <p:cNvSpPr txBox="1"/>
          <p:nvPr/>
        </p:nvSpPr>
        <p:spPr>
          <a:xfrm>
            <a:off x="5666829" y="3292752"/>
            <a:ext cx="9144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0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2</a:t>
            </a:r>
            <a:endParaRPr sz="2800" b="1" dirty="0">
              <a:ln>
                <a:solidFill>
                  <a:schemeClr val="tx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Fira Sans Extra Condensed SemiBold"/>
              <a:cs typeface="Arial" panose="020B0604020202020204" pitchFamily="34" charset="0"/>
              <a:sym typeface="Fira Sans Extra Condensed SemiBold"/>
            </a:endParaRPr>
          </a:p>
        </p:txBody>
      </p:sp>
      <p:sp>
        <p:nvSpPr>
          <p:cNvPr id="174" name="Google Shape;352;p21">
            <a:extLst>
              <a:ext uri="{FF2B5EF4-FFF2-40B4-BE49-F238E27FC236}">
                <a16:creationId xmlns:a16="http://schemas.microsoft.com/office/drawing/2014/main" id="{C557F315-2B1B-B6D9-912A-A1B2148D4999}"/>
              </a:ext>
            </a:extLst>
          </p:cNvPr>
          <p:cNvSpPr txBox="1"/>
          <p:nvPr/>
        </p:nvSpPr>
        <p:spPr>
          <a:xfrm>
            <a:off x="5029763" y="4507908"/>
            <a:ext cx="2166953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F3AA79"/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rPr>
              <a:t>Разработка сценария</a:t>
            </a:r>
            <a:endParaRPr sz="2000" b="1" dirty="0">
              <a:solidFill>
                <a:srgbClr val="F3AA79"/>
              </a:solidFill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175" name="Google Shape;360;p21">
            <a:extLst>
              <a:ext uri="{FF2B5EF4-FFF2-40B4-BE49-F238E27FC236}">
                <a16:creationId xmlns:a16="http://schemas.microsoft.com/office/drawing/2014/main" id="{435A388C-D3C0-D545-AA85-7D9736D45051}"/>
              </a:ext>
            </a:extLst>
          </p:cNvPr>
          <p:cNvSpPr/>
          <p:nvPr/>
        </p:nvSpPr>
        <p:spPr>
          <a:xfrm rot="16200000">
            <a:off x="3905998" y="3205553"/>
            <a:ext cx="644728" cy="642979"/>
          </a:xfrm>
          <a:custGeom>
            <a:avLst/>
            <a:gdLst/>
            <a:ahLst/>
            <a:cxnLst/>
            <a:rect l="l" t="t" r="r" b="b"/>
            <a:pathLst>
              <a:path w="2222" h="2216" extrusionOk="0">
                <a:moveTo>
                  <a:pt x="1111" y="1"/>
                </a:moveTo>
                <a:cubicBezTo>
                  <a:pt x="497" y="1"/>
                  <a:pt x="1" y="497"/>
                  <a:pt x="1" y="1111"/>
                </a:cubicBezTo>
                <a:cubicBezTo>
                  <a:pt x="1" y="1719"/>
                  <a:pt x="497" y="2216"/>
                  <a:pt x="1111" y="2216"/>
                </a:cubicBezTo>
                <a:cubicBezTo>
                  <a:pt x="1725" y="2216"/>
                  <a:pt x="2222" y="1719"/>
                  <a:pt x="2222" y="1111"/>
                </a:cubicBezTo>
                <a:cubicBezTo>
                  <a:pt x="2222" y="497"/>
                  <a:pt x="1725" y="1"/>
                  <a:pt x="1111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AE9EA"/>
              </a:solidFill>
            </a:endParaRPr>
          </a:p>
        </p:txBody>
      </p:sp>
      <p:sp>
        <p:nvSpPr>
          <p:cNvPr id="176" name="Google Shape;364;p21">
            <a:extLst>
              <a:ext uri="{FF2B5EF4-FFF2-40B4-BE49-F238E27FC236}">
                <a16:creationId xmlns:a16="http://schemas.microsoft.com/office/drawing/2014/main" id="{76E3DFF8-27B9-28EA-424C-B63865941F12}"/>
              </a:ext>
            </a:extLst>
          </p:cNvPr>
          <p:cNvSpPr txBox="1"/>
          <p:nvPr/>
        </p:nvSpPr>
        <p:spPr>
          <a:xfrm>
            <a:off x="3776782" y="3292752"/>
            <a:ext cx="914400" cy="4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0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Fira Sans Extra Condensed SemiBold"/>
                <a:cs typeface="Arial" panose="020B0604020202020204" pitchFamily="34" charset="0"/>
                <a:sym typeface="Fira Sans Extra Condensed SemiBold"/>
              </a:rPr>
              <a:t>1</a:t>
            </a:r>
            <a:endParaRPr sz="2800" b="1" dirty="0">
              <a:ln>
                <a:solidFill>
                  <a:schemeClr val="tx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Fira Sans Extra Condensed SemiBold"/>
              <a:cs typeface="Arial" panose="020B0604020202020204" pitchFamily="34" charset="0"/>
              <a:sym typeface="Fira Sans Extra Condensed SemiBold"/>
            </a:endParaRPr>
          </a:p>
        </p:txBody>
      </p:sp>
      <p:sp>
        <p:nvSpPr>
          <p:cNvPr id="178" name="Google Shape;352;p21">
            <a:extLst>
              <a:ext uri="{FF2B5EF4-FFF2-40B4-BE49-F238E27FC236}">
                <a16:creationId xmlns:a16="http://schemas.microsoft.com/office/drawing/2014/main" id="{4020B579-6B00-06D5-BEA7-BD4C0D527322}"/>
              </a:ext>
            </a:extLst>
          </p:cNvPr>
          <p:cNvSpPr txBox="1"/>
          <p:nvPr/>
        </p:nvSpPr>
        <p:spPr>
          <a:xfrm>
            <a:off x="2956014" y="2589264"/>
            <a:ext cx="2695609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ADC1E5"/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  <a:sym typeface="Fira Sans Extra Condensed"/>
              </a:rPr>
              <a:t>Изучение научной литературы</a:t>
            </a:r>
            <a:endParaRPr sz="2000" b="1" dirty="0">
              <a:solidFill>
                <a:srgbClr val="ADC1E5"/>
              </a:solidFill>
              <a:latin typeface="Arial" panose="020B0604020202020204" pitchFamily="34" charset="0"/>
              <a:ea typeface="Fira Sans Extra Condensed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696805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0EBFF-0E7D-29CD-4FF3-9E66A2282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B96D5EC-D39D-AB3C-0B4D-163E54F66A7F}"/>
              </a:ext>
            </a:extLst>
          </p:cNvPr>
          <p:cNvSpPr/>
          <p:nvPr/>
        </p:nvSpPr>
        <p:spPr>
          <a:xfrm>
            <a:off x="1" y="2777"/>
            <a:ext cx="12192000" cy="6855224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F7597FF-E4F2-B19E-3A89-F11FF9C52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169760"/>
            <a:ext cx="4651631" cy="142673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Используемые методы и модели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6B9661E-E96F-E82E-8C4E-A35817F0B906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9FA897AA-AC94-3BAB-D919-2FC6A1223925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5627564B-2EF3-2AE3-647D-D58AFF680B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5141512"/>
              </p:ext>
            </p:extLst>
          </p:nvPr>
        </p:nvGraphicFramePr>
        <p:xfrm>
          <a:off x="841828" y="1690416"/>
          <a:ext cx="10508344" cy="4751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9989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E800B-FBD7-9F91-C0AA-B309D9D86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484FB19-2CE2-3DD6-1971-6104B8C7227E}"/>
              </a:ext>
            </a:extLst>
          </p:cNvPr>
          <p:cNvSpPr/>
          <p:nvPr/>
        </p:nvSpPr>
        <p:spPr>
          <a:xfrm>
            <a:off x="1" y="2777"/>
            <a:ext cx="12192000" cy="6855224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B7C1D8B3-39C3-E1D9-647E-9C13FC5A2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169760"/>
            <a:ext cx="7838451" cy="142673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Инструментальные средства и программное обеспечение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A5CA806-7A6D-B27D-D71F-8A867488C85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70283A2-BAB8-7311-0198-423A389041A4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2FF9BB4-C489-4D5F-F9A7-2D4CAB6F1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497" y="2647346"/>
            <a:ext cx="8242038" cy="1142682"/>
          </a:xfrm>
        </p:spPr>
        <p:txBody>
          <a:bodyPr>
            <a:noAutofit/>
          </a:bodyPr>
          <a:lstStyle/>
          <a:p>
            <a:pPr marL="473710" indent="-342900" algn="just">
              <a:lnSpc>
                <a:spcPct val="115000"/>
              </a:lnSpc>
            </a:pPr>
            <a:r>
              <a:rPr lang="ru-RU" sz="2000" b="1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Язык программирования</a:t>
            </a: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Python</a:t>
            </a:r>
          </a:p>
          <a:p>
            <a:pPr marL="473710" indent="-342900" algn="just">
              <a:lnSpc>
                <a:spcPct val="115000"/>
              </a:lnSpc>
            </a:pP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Библиотеки: </a:t>
            </a:r>
            <a:r>
              <a:rPr lang="en-US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pandas, NLTK &amp; </a:t>
            </a:r>
            <a:r>
              <a:rPr lang="en-US" sz="2000" dirty="0" err="1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MyStem</a:t>
            </a:r>
            <a:r>
              <a:rPr lang="en-US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, scikit-learn &amp; </a:t>
            </a:r>
            <a:r>
              <a:rPr lang="en-US" sz="2000" dirty="0" err="1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pyTorch</a:t>
            </a:r>
            <a:endParaRPr lang="en-US" sz="2000" dirty="0">
              <a:solidFill>
                <a:srgbClr val="CAE9EA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73710" indent="-342900" algn="just">
              <a:lnSpc>
                <a:spcPct val="115000"/>
              </a:lnSpc>
            </a:pPr>
            <a:r>
              <a:rPr lang="ru-RU" sz="2000" dirty="0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ПО: Аналитическая платформа </a:t>
            </a:r>
            <a:r>
              <a:rPr lang="en-US" sz="2000" dirty="0" err="1">
                <a:solidFill>
                  <a:srgbClr val="CAE9EA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Loginom</a:t>
            </a:r>
            <a:endParaRPr lang="ru-RU" sz="2000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214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4788017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Разработанный сценарий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1A330D-B9D4-4B1C-7502-B95E4DD7B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76" y="1710006"/>
            <a:ext cx="5334048" cy="49229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0897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5194839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«Нормализация текста»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C3CE8D3-371C-C61A-F1E8-9D0AC56004F3}"/>
              </a:ext>
            </a:extLst>
          </p:cNvPr>
          <p:cNvSpPr/>
          <p:nvPr/>
        </p:nvSpPr>
        <p:spPr>
          <a:xfrm>
            <a:off x="2805779" y="2990611"/>
            <a:ext cx="1718595" cy="21059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Объединение столбцов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662A851-B4C1-D9BE-3FCB-E1D437BED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675" y="3494762"/>
            <a:ext cx="1110578" cy="111057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A5AE6DD-6974-1D64-EBD9-C294E8614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5951" y="3185213"/>
            <a:ext cx="1238250" cy="1238250"/>
          </a:xfrm>
          <a:prstGeom prst="rect">
            <a:avLst/>
          </a:prstGeom>
        </p:spPr>
      </p:pic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B30FBAA6-B21C-F3A3-57C9-5836366C0E29}"/>
              </a:ext>
            </a:extLst>
          </p:cNvPr>
          <p:cNvSpPr/>
          <p:nvPr/>
        </p:nvSpPr>
        <p:spPr>
          <a:xfrm>
            <a:off x="5268725" y="2620323"/>
            <a:ext cx="1718595" cy="2105941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Очистка текста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27E38E4-1F51-9D40-F36A-D1E19C4AE1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7945" y="2844820"/>
            <a:ext cx="1000125" cy="1000125"/>
          </a:xfrm>
          <a:prstGeom prst="rect">
            <a:avLst/>
          </a:prstGeom>
        </p:spPr>
      </p:pic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AA6B8809-CDCA-C211-CB50-6E39B5BD08C5}"/>
              </a:ext>
            </a:extLst>
          </p:cNvPr>
          <p:cNvSpPr/>
          <p:nvPr/>
        </p:nvSpPr>
        <p:spPr>
          <a:xfrm>
            <a:off x="7692341" y="2250035"/>
            <a:ext cx="2017764" cy="409807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612000" rtlCol="0" anchor="b"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Снижение многообразия словоформ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061BA50-2152-C6FD-27DF-B5468D15F1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7834496" y="3067135"/>
            <a:ext cx="1774316" cy="1774316"/>
          </a:xfrm>
          <a:prstGeom prst="rect">
            <a:avLst/>
          </a:prstGeom>
        </p:spPr>
      </p:pic>
      <p:sp>
        <p:nvSpPr>
          <p:cNvPr id="34" name="Стрелка: изогнутая 33">
            <a:extLst>
              <a:ext uri="{FF2B5EF4-FFF2-40B4-BE49-F238E27FC236}">
                <a16:creationId xmlns:a16="http://schemas.microsoft.com/office/drawing/2014/main" id="{B6901AEC-4E66-959B-5308-6856F32FC887}"/>
              </a:ext>
            </a:extLst>
          </p:cNvPr>
          <p:cNvSpPr/>
          <p:nvPr/>
        </p:nvSpPr>
        <p:spPr>
          <a:xfrm>
            <a:off x="4473340" y="2620323"/>
            <a:ext cx="752270" cy="370288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Стрелка: изогнутая 34">
            <a:extLst>
              <a:ext uri="{FF2B5EF4-FFF2-40B4-BE49-F238E27FC236}">
                <a16:creationId xmlns:a16="http://schemas.microsoft.com/office/drawing/2014/main" id="{CB9F493A-3110-5B33-5165-748ADD06111A}"/>
              </a:ext>
            </a:extLst>
          </p:cNvPr>
          <p:cNvSpPr/>
          <p:nvPr/>
        </p:nvSpPr>
        <p:spPr>
          <a:xfrm>
            <a:off x="6940071" y="2250035"/>
            <a:ext cx="752270" cy="370288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Стрелка: вправо 36">
            <a:extLst>
              <a:ext uri="{FF2B5EF4-FFF2-40B4-BE49-F238E27FC236}">
                <a16:creationId xmlns:a16="http://schemas.microsoft.com/office/drawing/2014/main" id="{4D111B81-25EC-D2E3-257E-9B09FF9FC8C6}"/>
              </a:ext>
            </a:extLst>
          </p:cNvPr>
          <p:cNvSpPr/>
          <p:nvPr/>
        </p:nvSpPr>
        <p:spPr>
          <a:xfrm>
            <a:off x="1644628" y="3943906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: вправо 37">
            <a:extLst>
              <a:ext uri="{FF2B5EF4-FFF2-40B4-BE49-F238E27FC236}">
                <a16:creationId xmlns:a16="http://schemas.microsoft.com/office/drawing/2014/main" id="{D347824A-E02D-9F1E-E1D7-D9749E84B623}"/>
              </a:ext>
            </a:extLst>
          </p:cNvPr>
          <p:cNvSpPr/>
          <p:nvPr/>
        </p:nvSpPr>
        <p:spPr>
          <a:xfrm>
            <a:off x="9972017" y="4050051"/>
            <a:ext cx="782637" cy="173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5DA77459-F4D1-9148-040D-BCD7B645AB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985148" y="3750302"/>
            <a:ext cx="855038" cy="855038"/>
          </a:xfrm>
          <a:prstGeom prst="rect">
            <a:avLst/>
          </a:prstGeom>
        </p:spPr>
      </p:pic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23E4E646-EE6D-BD02-A7AB-F6BD60632255}"/>
              </a:ext>
            </a:extLst>
          </p:cNvPr>
          <p:cNvCxnSpPr/>
          <p:nvPr/>
        </p:nvCxnSpPr>
        <p:spPr>
          <a:xfrm>
            <a:off x="3657600" y="2451120"/>
            <a:ext cx="0" cy="39370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1B27BB84-EC0C-1FD0-F476-227B7533646A}"/>
              </a:ext>
            </a:extLst>
          </p:cNvPr>
          <p:cNvCxnSpPr/>
          <p:nvPr/>
        </p:nvCxnSpPr>
        <p:spPr>
          <a:xfrm>
            <a:off x="6096000" y="2135755"/>
            <a:ext cx="0" cy="39370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D0E5F618-0D3E-C27A-C1FC-65C278D6C8C0}"/>
              </a:ext>
            </a:extLst>
          </p:cNvPr>
          <p:cNvCxnSpPr/>
          <p:nvPr/>
        </p:nvCxnSpPr>
        <p:spPr>
          <a:xfrm>
            <a:off x="8699500" y="1748405"/>
            <a:ext cx="0" cy="39370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09D827B3-B8F8-7121-A2E2-5B51A902C291}"/>
              </a:ext>
            </a:extLst>
          </p:cNvPr>
          <p:cNvCxnSpPr>
            <a:cxnSpLocks/>
          </p:cNvCxnSpPr>
          <p:nvPr/>
        </p:nvCxnSpPr>
        <p:spPr>
          <a:xfrm>
            <a:off x="6940071" y="5751763"/>
            <a:ext cx="571759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F5313110-FC82-FE1F-C005-21BE3F8887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99741" y="1984945"/>
            <a:ext cx="446429" cy="446429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D4C8E4C1-A3ED-90FE-85A0-492F1B3BEB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43727" y="1648075"/>
            <a:ext cx="446429" cy="446429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24DF3C17-65F5-4B53-7FDC-9667E59B508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45924" y="1274205"/>
            <a:ext cx="446429" cy="446429"/>
          </a:xfrm>
          <a:prstGeom prst="rect">
            <a:avLst/>
          </a:prstGeom>
        </p:spPr>
      </p:pic>
      <p:pic>
        <p:nvPicPr>
          <p:cNvPr id="6" name="Рисунок 5" descr="Изображение выглядит как Прямоугольник, снимок экрана, прямоугольный,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CA7FF34-1009-99CB-5C01-F51F5D2D037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635" y="5398746"/>
            <a:ext cx="706033" cy="70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429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5194839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«Нормализация текста»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8430DD-1919-23E5-3084-FB9F8CDC8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08" y="1693192"/>
            <a:ext cx="10074584" cy="417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22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7DD93-A9C7-343C-5315-DD3660024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A2B2E4-9AF7-00A9-1506-ACD8429D0ED9}"/>
              </a:ext>
            </a:extLst>
          </p:cNvPr>
          <p:cNvSpPr/>
          <p:nvPr/>
        </p:nvSpPr>
        <p:spPr>
          <a:xfrm>
            <a:off x="1" y="1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1F0E6C">
                  <a:shade val="30000"/>
                  <a:satMod val="115000"/>
                  <a:lumMod val="100000"/>
                </a:srgbClr>
              </a:gs>
              <a:gs pos="51000">
                <a:srgbClr val="1F0E6C">
                  <a:shade val="67500"/>
                  <a:satMod val="115000"/>
                </a:srgbClr>
              </a:gs>
              <a:gs pos="72000">
                <a:srgbClr val="1F0E6C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AE9EA"/>
              </a:solidFill>
            </a:endParaRPr>
          </a:p>
        </p:txBody>
      </p:sp>
      <p:sp>
        <p:nvSpPr>
          <p:cNvPr id="79" name="Заголовок 1">
            <a:extLst>
              <a:ext uri="{FF2B5EF4-FFF2-40B4-BE49-F238E27FC236}">
                <a16:creationId xmlns:a16="http://schemas.microsoft.com/office/drawing/2014/main" id="{67DF5D0A-819F-1FB8-27DB-38D57773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757" y="225088"/>
            <a:ext cx="5194839" cy="132556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Подмодель</a:t>
            </a:r>
            <a:b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«Нормализация текста»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A5647C-5D0B-44B6-A2BD-EB7FA07B4900}"/>
              </a:ext>
            </a:extLst>
          </p:cNvPr>
          <p:cNvSpPr/>
          <p:nvPr/>
        </p:nvSpPr>
        <p:spPr>
          <a:xfrm>
            <a:off x="540423" y="334291"/>
            <a:ext cx="1110578" cy="1024610"/>
          </a:xfrm>
          <a:prstGeom prst="roundRect">
            <a:avLst/>
          </a:prstGeom>
          <a:solidFill>
            <a:srgbClr val="401CDA"/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B595C2D-EEDB-D1F8-00A1-9CD5D656DD0C}"/>
              </a:ext>
            </a:extLst>
          </p:cNvPr>
          <p:cNvSpPr txBox="1">
            <a:spLocks/>
          </p:cNvSpPr>
          <p:nvPr/>
        </p:nvSpPr>
        <p:spPr>
          <a:xfrm>
            <a:off x="641811" y="375564"/>
            <a:ext cx="1009190" cy="1024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CAE9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ru-RU" sz="5400" b="1" dirty="0">
              <a:solidFill>
                <a:srgbClr val="CAE9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6068F4-2625-D48C-E539-260193517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176" y="1837625"/>
            <a:ext cx="6775821" cy="21438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CCEDDA-05D5-C8CB-1551-CE30BEE88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176" y="4230832"/>
            <a:ext cx="6775821" cy="21641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2B2C1E-2134-F89E-5826-027297593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5396" y="3226133"/>
            <a:ext cx="1331999" cy="1331999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C1BF5E1-B52A-B103-44F4-D533C4374E71}"/>
              </a:ext>
            </a:extLst>
          </p:cNvPr>
          <p:cNvCxnSpPr>
            <a:cxnSpLocks/>
          </p:cNvCxnSpPr>
          <p:nvPr/>
        </p:nvCxnSpPr>
        <p:spPr>
          <a:xfrm flipV="1">
            <a:off x="2860785" y="2872700"/>
            <a:ext cx="1332000" cy="858570"/>
          </a:xfrm>
          <a:prstGeom prst="bentConnector3">
            <a:avLst>
              <a:gd name="adj1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2">
            <a:extLst>
              <a:ext uri="{FF2B5EF4-FFF2-40B4-BE49-F238E27FC236}">
                <a16:creationId xmlns:a16="http://schemas.microsoft.com/office/drawing/2014/main" id="{85BB8847-8D82-3384-361F-DE3F1E56C69E}"/>
              </a:ext>
            </a:extLst>
          </p:cNvPr>
          <p:cNvCxnSpPr>
            <a:cxnSpLocks/>
          </p:cNvCxnSpPr>
          <p:nvPr/>
        </p:nvCxnSpPr>
        <p:spPr>
          <a:xfrm flipH="1" flipV="1">
            <a:off x="2860785" y="4194749"/>
            <a:ext cx="1332000" cy="858570"/>
          </a:xfrm>
          <a:prstGeom prst="bentConnector3">
            <a:avLst>
              <a:gd name="adj1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>
            <a:extLst>
              <a:ext uri="{FF2B5EF4-FFF2-40B4-BE49-F238E27FC236}">
                <a16:creationId xmlns:a16="http://schemas.microsoft.com/office/drawing/2014/main" id="{9C8F5664-8ACD-E6B9-F7C5-B1FD09EEFE62}"/>
              </a:ext>
            </a:extLst>
          </p:cNvPr>
          <p:cNvSpPr/>
          <p:nvPr/>
        </p:nvSpPr>
        <p:spPr>
          <a:xfrm>
            <a:off x="4138505" y="2804100"/>
            <a:ext cx="120650" cy="1206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4F21BDB0-AB20-5469-2456-76D50C08DE00}"/>
              </a:ext>
            </a:extLst>
          </p:cNvPr>
          <p:cNvSpPr/>
          <p:nvPr/>
        </p:nvSpPr>
        <p:spPr>
          <a:xfrm>
            <a:off x="4132460" y="4992994"/>
            <a:ext cx="120650" cy="12065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7258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</TotalTime>
  <Words>534</Words>
  <Application>Microsoft Office PowerPoint</Application>
  <PresentationFormat>Широкоэкранный</PresentationFormat>
  <Paragraphs>153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Тема Office</vt:lpstr>
      <vt:lpstr>Использование моделей обработки текста на естественном языке для классификации неструктурированной информации (на примере государственного рубрикатора научно-технической информации)</vt:lpstr>
      <vt:lpstr>Цель, объект, предмет исследования</vt:lpstr>
      <vt:lpstr>Реализованные задачи</vt:lpstr>
      <vt:lpstr>Используемые методы и модели</vt:lpstr>
      <vt:lpstr>Инструментальные средства и программное обеспечение</vt:lpstr>
      <vt:lpstr>Разработанный сценарий</vt:lpstr>
      <vt:lpstr>Подмодель «Нормализация текста»</vt:lpstr>
      <vt:lpstr>Подмодель «Нормализация текста»</vt:lpstr>
      <vt:lpstr>Подмодель «Нормализация текста»</vt:lpstr>
      <vt:lpstr>Подмодель «Векторизация»</vt:lpstr>
      <vt:lpstr>Подмодель «Векторизация»</vt:lpstr>
      <vt:lpstr>Подмодель «Векторизация»</vt:lpstr>
      <vt:lpstr>Подмодель «Обучение моделей»</vt:lpstr>
      <vt:lpstr>Подмодель «Обучение моделей»</vt:lpstr>
      <vt:lpstr>Подмодель «Обучение моделей»</vt:lpstr>
      <vt:lpstr>Подмодель «Обучение моделей»</vt:lpstr>
      <vt:lpstr>Исходные данные</vt:lpstr>
      <vt:lpstr>Анализ  данных</vt:lpstr>
      <vt:lpstr>Анализ данных</vt:lpstr>
      <vt:lpstr>Обучение  моделей</vt:lpstr>
      <vt:lpstr>Обучение  моделей</vt:lpstr>
      <vt:lpstr>Обобщение  результатов</vt:lpstr>
      <vt:lpstr>Достигнутые результаты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Oreon</dc:creator>
  <cp:lastModifiedBy>Yoru</cp:lastModifiedBy>
  <cp:revision>131</cp:revision>
  <dcterms:created xsi:type="dcterms:W3CDTF">2025-04-22T14:34:28Z</dcterms:created>
  <dcterms:modified xsi:type="dcterms:W3CDTF">2025-10-27T12:55:27Z</dcterms:modified>
</cp:coreProperties>
</file>